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86" r:id="rId2"/>
    <p:sldId id="317" r:id="rId3"/>
    <p:sldId id="345" r:id="rId4"/>
    <p:sldId id="346" r:id="rId5"/>
    <p:sldId id="347" r:id="rId6"/>
    <p:sldId id="348" r:id="rId7"/>
    <p:sldId id="349" r:id="rId8"/>
    <p:sldId id="33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16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FF99"/>
    <a:srgbClr val="FF0066"/>
    <a:srgbClr val="CC3300"/>
    <a:srgbClr val="333399"/>
    <a:srgbClr val="080808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58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684F93C-4957-492B-AAE6-BBF677D1338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596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4128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37F93D-B7CF-487A-98CA-03FA11F781C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FCF03-E568-49ED-BF62-33A1C315BB8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05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29350" y="0"/>
            <a:ext cx="2076450" cy="5562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076950" cy="5562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DB8AA-C4FC-4CB7-AF3A-E8196A2A6E2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4418C-171D-47E9-AD78-7A70C0A9EA9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8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DF640-096C-4FB9-9AE1-5DED1D89654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2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89835-A3D3-4123-9999-B17D9EA5A5E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97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9827E-72F6-4A53-916B-21A6F89AEC5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76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7A8C-9557-4E6E-93EF-E816C338707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63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64A9D-499D-43AF-A3F3-69B1CACD3AE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45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7B4B3-2B15-4374-B892-171B9C3619A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62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BED0-FEBF-414C-9201-CB5E095CAE0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51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7724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EEB49648-E49F-4921-AE2D-E44B020117B1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ntia.com.br/" TargetMode="External"/><Relationship Id="rId2" Type="http://schemas.openxmlformats.org/officeDocument/2006/relationships/hyperlink" Target="http://www.urantia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508625" y="4076700"/>
            <a:ext cx="31908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Reino do Céu </a:t>
            </a:r>
          </a:p>
          <a:p>
            <a:pPr algn="ctr"/>
            <a:r>
              <a:rPr lang="pt-BR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 o Futuro</a:t>
            </a:r>
            <a:endParaRPr lang="pt-BR" sz="27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468313" y="0"/>
            <a:ext cx="250825" cy="2282825"/>
          </a:xfrm>
        </p:spPr>
        <p:txBody>
          <a:bodyPr/>
          <a:lstStyle/>
          <a:p>
            <a:r>
              <a:rPr lang="pt-BR"/>
              <a:t>Início</a:t>
            </a:r>
          </a:p>
        </p:txBody>
      </p:sp>
      <p:pic>
        <p:nvPicPr>
          <p:cNvPr id="48141" name="Picture 13" descr="CapaLivroP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195421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4" name="Picture 16" descr="fsubsmall-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04813"/>
            <a:ext cx="4227513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572000" y="931863"/>
            <a:ext cx="42481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“</a:t>
            </a:r>
            <a:r>
              <a:rPr lang="pt-BR"/>
              <a:t>Do mesmo modo, as igrejas cristãs do século vinte permanecem como grandes obstáculos, ainda que totalmente inconscientes, ao avanço imediato do evangelho verdadeiro – os ensinamentos de Jesus de Nazaré.</a:t>
            </a:r>
            <a:r>
              <a:rPr lang="pt-BR" sz="2000"/>
              <a:t>”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Doc 195, 2085:0</a:t>
            </a:r>
          </a:p>
          <a:p>
            <a:pPr algn="ctr"/>
            <a:endParaRPr lang="pt-BR" sz="2000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4871" name="Picture 7" descr="Jesus ensinand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692150"/>
            <a:ext cx="3776662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4572000" y="476250"/>
            <a:ext cx="42481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“Muitas pessoas sinceras, que de bom grado ofereceriam a sua lealdade ao Cristo do evangelho, acham bastante difícil sustentar, com entusiasmo, uma igreja que demonstra tão pouco do espírito da vida e dos ensinamentos dele, a qual, lhes foi ensinado erroneamente, que ele teria fundado. ”</a:t>
            </a:r>
          </a:p>
          <a:p>
            <a:pPr algn="ctr"/>
            <a:endParaRPr lang="pt-BR"/>
          </a:p>
          <a:p>
            <a:pPr algn="ctr"/>
            <a:r>
              <a:rPr lang="pt-BR"/>
              <a:t>Doc 195, 2085:1</a:t>
            </a:r>
          </a:p>
          <a:p>
            <a:pPr algn="ctr"/>
            <a:endParaRPr lang="pt-BR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5898" name="Picture 10" descr="CriancaOr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5750"/>
            <a:ext cx="3960812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79388" y="4160838"/>
            <a:ext cx="87852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“Se a igreja cristã apenas ousasse esposar o programa do Mestre, milhares de jovens, aparentemente indiferentes, apressar-se-iam a alistar-se em um tal empreendimento espiritual, e eles não hesitariam em ir até o fim nessa grande aventura.”</a:t>
            </a:r>
          </a:p>
          <a:p>
            <a:pPr algn="ctr"/>
            <a:endParaRPr lang="pt-BR"/>
          </a:p>
          <a:p>
            <a:pPr algn="ctr"/>
            <a:r>
              <a:rPr lang="pt-BR"/>
              <a:t>Doc 195, 2085:2</a:t>
            </a:r>
          </a:p>
          <a:p>
            <a:pPr algn="ctr"/>
            <a:endParaRPr lang="pt-BR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6919" name="Picture 7" descr="00014773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4000"/>
            <a:ext cx="5654675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144463" y="3994150"/>
            <a:ext cx="882015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200"/>
              <a:t>“A cristandade se defronta seriamente com a condenação que está incorporada em um dos seus próprios slogans: “Uma casa dividida, contra si própria, não poderá sobreviver”. O mundo não-cristão dificilmente render-se-á a uma cristandade dividida em seitas. O Jesus vivo é a única esperança de uma unificação possível da cristandade. ”</a:t>
            </a:r>
          </a:p>
          <a:p>
            <a:pPr algn="ctr"/>
            <a:endParaRPr lang="pt-BR" sz="2200"/>
          </a:p>
          <a:p>
            <a:pPr algn="ctr"/>
            <a:r>
              <a:rPr lang="pt-BR" sz="2200"/>
              <a:t>Doc 195, 2085:3</a:t>
            </a:r>
          </a:p>
          <a:p>
            <a:pPr algn="ctr"/>
            <a:endParaRPr lang="pt-BR" sz="2200"/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7943" name="Picture 7" descr="par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14313"/>
            <a:ext cx="4643437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44463" y="3297238"/>
            <a:ext cx="88201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“Apesar de tudo, mesmo o cristianismo do século vinte não deve ser menosprezado. Ele é o produto do gênio moral dos homens sabedores de Deus, de muitas raças, durante muitos séculos, e tem sido verdadeiramente um dos grandes poderes para o bem na Terra e, portanto, nenhum homem deveria considerá-lo superficialmente e sem o devido apreço, não obstante os seus defeitos inerentes e adquiridos. O cristianismo ainda consegue movimentar as mentes dos homens de reflexão, por meio de emoções morais poderosas.”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Doc 195, 2085:4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8967" name="Picture 7" descr="Nov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8913"/>
            <a:ext cx="4464050" cy="2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4572000" y="231775"/>
            <a:ext cx="4248150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200"/>
              <a:t>“E não há uma desculpa para o envolvimento da igreja no comércio e na política; alianças ímpias como essas são traições flagrantes ao Mestre. E os amantes genuínos da verdade tardarão em esquecer que essa poderosa igreja institucionalizada tem, freqüentemente, ousado sufocar fés recém-nascidas e perseguir àqueles que conceberam a verdade e que, na oportunidade, apareceram em vestimentas não-ortodoxas.”</a:t>
            </a:r>
          </a:p>
          <a:p>
            <a:pPr algn="ctr"/>
            <a:endParaRPr lang="pt-BR" sz="2200"/>
          </a:p>
          <a:p>
            <a:pPr algn="ctr"/>
            <a:r>
              <a:rPr lang="pt-BR" sz="2200"/>
              <a:t>Doc 195, 2085:5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9991" name="Picture 7" descr="womanchildto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3588"/>
            <a:ext cx="38830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4572000" y="404813"/>
            <a:ext cx="42481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“Infelizmente, é bem verdade que essa igreja não teria sobrevivido, caso não tivesse havido homens no mundo que preferissem o seu estilo de adoração. Muitas almas, espiritualmente indolentes, têm a necessidade ardente de uma religião antiga e autoritária, de tradição sagrada nos rituais.”</a:t>
            </a:r>
          </a:p>
          <a:p>
            <a:pPr algn="ctr"/>
            <a:endParaRPr lang="pt-BR"/>
          </a:p>
          <a:p>
            <a:pPr algn="ctr"/>
            <a:r>
              <a:rPr lang="pt-BR"/>
              <a:t>Doc 195, 2085:6</a:t>
            </a:r>
          </a:p>
        </p:txBody>
      </p:sp>
      <p:pic>
        <p:nvPicPr>
          <p:cNvPr id="171016" name="Picture 8" descr="coq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894138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4572000" y="231775"/>
            <a:ext cx="42481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“O cristianismo sofre de uma grande limitação, porque se tornou identificado, nas mentes de todo o mundo, com uma parte do sistema social, da vida industrial e dos padrões morais da civilização ocidental; e assim o cristianismo parece haver patrocinado, involuntariamente, uma sociedade que titubeia sob a culpa de tolerar uma ciência sem idealismo, uma política sem princípios, uma riqueza sem trabalho, um prazer sem restrições, um conhecimento sem caráter, um poder sem consciência e uma indústria sem moralidade.”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Doc 195, 2086:6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72039" name="Picture 7" descr="ressurrei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981075"/>
            <a:ext cx="267493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44463" y="3602038"/>
            <a:ext cx="88201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“A esperança, para o cristianismo moderno, é a de que ele possa cessar de apadrinhar os sistemas sociais e as políticas industriais da civilização ocidental e, ao mesmo tempo, a de que ele humildemente se curve diante dessa cruz que ele louva com tanta valentia, e que passe a aprender de novo, de Jesus de Nazaré, sobre as maiores verdades que o homem mortal pôde jamais escutar – o evangelho vivo da paternidade de Deus e da irmandade dos homens.”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Doc 195, 2086:7</a:t>
            </a:r>
          </a:p>
        </p:txBody>
      </p:sp>
      <p:pic>
        <p:nvPicPr>
          <p:cNvPr id="173063" name="Picture 7" descr="TRES%20ANJOS80por%20c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-26988"/>
            <a:ext cx="4752975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219200" cy="244475"/>
          </a:xfrm>
        </p:spPr>
        <p:txBody>
          <a:bodyPr/>
          <a:lstStyle/>
          <a:p>
            <a:r>
              <a:rPr lang="pt-BR" sz="1000"/>
              <a:t>Agradecimento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6225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300">
                <a:solidFill>
                  <a:schemeClr val="tx2"/>
                </a:solidFill>
                <a:latin typeface="Arial Black" pitchFamily="34" charset="0"/>
              </a:rPr>
              <a:t>Agradecimento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91540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800">
                <a:latin typeface="Arial" pitchFamily="34" charset="0"/>
              </a:rPr>
              <a:t>Associação Urântia do Brasil (AUB) agradece a presença de todos e os convida a participar do movimento em torno d’O Livro de Urântia, contamos com vossas sugestões. </a:t>
            </a:r>
          </a:p>
          <a:p>
            <a:endParaRPr lang="pt-BR" sz="1800">
              <a:latin typeface="Arial" pitchFamily="34" charset="0"/>
            </a:endParaRPr>
          </a:p>
          <a:p>
            <a:r>
              <a:rPr lang="pt-BR" sz="2000">
                <a:latin typeface="Arial" pitchFamily="34" charset="0"/>
                <a:hlinkClick r:id="rId2"/>
              </a:rPr>
              <a:t>www.urantia.org</a:t>
            </a:r>
            <a:r>
              <a:rPr lang="pt-BR" sz="1800">
                <a:latin typeface="Arial" pitchFamily="34" charset="0"/>
              </a:rPr>
              <a:t> (sítio da Fundação Urântia)</a:t>
            </a:r>
          </a:p>
          <a:p>
            <a:r>
              <a:rPr lang="pt-BR" sz="2000">
                <a:latin typeface="Arial" pitchFamily="34" charset="0"/>
                <a:hlinkClick r:id="rId3"/>
              </a:rPr>
              <a:t>www.urantia.com.br</a:t>
            </a:r>
            <a:r>
              <a:rPr lang="pt-BR" sz="1800">
                <a:latin typeface="Arial" pitchFamily="34" charset="0"/>
              </a:rPr>
              <a:t> (sítio da AUB)</a:t>
            </a:r>
          </a:p>
          <a:p>
            <a:endParaRPr lang="pt-BR" sz="1800">
              <a:latin typeface="Arial" pitchFamily="34" charset="0"/>
            </a:endParaRPr>
          </a:p>
          <a:p>
            <a:endParaRPr lang="pt-BR" sz="1800">
              <a:latin typeface="Arial" pitchFamily="34" charset="0"/>
            </a:endParaRPr>
          </a:p>
          <a:p>
            <a:endParaRPr lang="pt-BR" sz="1800">
              <a:latin typeface="Arial" pitchFamily="34" charset="0"/>
            </a:endParaRPr>
          </a:p>
          <a:p>
            <a:endParaRPr lang="pt-BR" sz="1800">
              <a:latin typeface="Arial" pitchFamily="34" charset="0"/>
            </a:endParaRPr>
          </a:p>
          <a:p>
            <a:endParaRPr lang="pt-BR" sz="1800">
              <a:latin typeface="Arial" pitchFamily="34" charset="0"/>
            </a:endParaRPr>
          </a:p>
          <a:p>
            <a:endParaRPr lang="pt-BR" sz="1800">
              <a:latin typeface="Arial" pitchFamily="34" charset="0"/>
            </a:endParaRPr>
          </a:p>
          <a:p>
            <a:endParaRPr lang="pt-BR" sz="1800">
              <a:latin typeface="Arial" pitchFamily="34" charset="0"/>
            </a:endParaRPr>
          </a:p>
          <a:p>
            <a:endParaRPr lang="pt-BR" sz="1800">
              <a:latin typeface="Arial" pitchFamily="34" charset="0"/>
            </a:endParaRPr>
          </a:p>
          <a:p>
            <a:endParaRPr lang="pt-BR" sz="1800">
              <a:latin typeface="Arial" pitchFamily="34" charset="0"/>
            </a:endParaRPr>
          </a:p>
          <a:p>
            <a:pPr algn="ctr"/>
            <a:r>
              <a:rPr lang="pt-BR" sz="1800">
                <a:latin typeface="Arial" pitchFamily="34" charset="0"/>
              </a:rPr>
              <a:t>Este trabalho utiliza citações do Livro de Urantia © 1955 Urantia Foundation</a:t>
            </a:r>
            <a:br>
              <a:rPr lang="pt-BR" sz="1800">
                <a:latin typeface="Arial" pitchFamily="34" charset="0"/>
              </a:rPr>
            </a:br>
            <a:r>
              <a:rPr lang="pt-BR" sz="1800">
                <a:latin typeface="Arial" pitchFamily="34" charset="0"/>
              </a:rPr>
              <a:t>533 Diversey Parkway, Chicago, Illinois 60614, (001773) 525-3319, http//www.urantia.org</a:t>
            </a:r>
            <a:br>
              <a:rPr lang="pt-BR" sz="1800">
                <a:latin typeface="Arial" pitchFamily="34" charset="0"/>
              </a:rPr>
            </a:br>
            <a:r>
              <a:rPr lang="pt-BR" sz="1800">
                <a:latin typeface="Arial" pitchFamily="34" charset="0"/>
              </a:rPr>
              <a:t>Todos os direitos reservados.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-152400" y="3068638"/>
            <a:ext cx="9525000" cy="1566862"/>
          </a:xfrm>
          <a:prstGeom prst="flowChartProcess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pic>
        <p:nvPicPr>
          <p:cNvPr id="114698" name="Picture 10" descr="logo A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213100"/>
            <a:ext cx="6542088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930775" y="260350"/>
            <a:ext cx="38893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O cristianismo de fato prestou um grande serviço a este mundo, mas agora é Jesus que se faz mais necessário. O mundo necessita ver Jesus vivendo novamente na Terra, na experiência de mortais nascidos do espírito e que efetivamente revelem o Mestre a todos os homens. </a:t>
            </a:r>
          </a:p>
          <a:p>
            <a:pPr algn="ctr"/>
            <a:endParaRPr lang="pt-BR"/>
          </a:p>
          <a:p>
            <a:pPr algn="ctr"/>
            <a:r>
              <a:rPr lang="pt-BR"/>
              <a:t>Doc 195, 2084:1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117475"/>
            <a:ext cx="7772400" cy="549275"/>
          </a:xfrm>
        </p:spPr>
        <p:txBody>
          <a:bodyPr/>
          <a:lstStyle/>
          <a:p>
            <a:pPr algn="l"/>
            <a:r>
              <a:rPr lang="pt-BR" sz="3000">
                <a:latin typeface="Arial Black" pitchFamily="34" charset="0"/>
              </a:rPr>
              <a:t>O Futuro</a:t>
            </a:r>
          </a:p>
        </p:txBody>
      </p:sp>
      <p:pic>
        <p:nvPicPr>
          <p:cNvPr id="115722" name="Picture 10" descr="ascension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372427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930775" y="260350"/>
            <a:ext cx="3889375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“É inútil falar de um renascimento da primitiva cristandade; vós deveis seguir para frente, partindo de onde estais. A cultura moderna deve tornar-se espiritualmente batizada com uma nova revelação da vida de Jesus e iluminada por um novo entendimento do seu evangelho de salvação eterna.”</a:t>
            </a:r>
          </a:p>
          <a:p>
            <a:pPr algn="ctr"/>
            <a:endParaRPr lang="pt-BR"/>
          </a:p>
          <a:p>
            <a:pPr algn="ctr"/>
            <a:r>
              <a:rPr lang="pt-BR"/>
              <a:t>Doc 195, 2084:1</a:t>
            </a:r>
          </a:p>
          <a:p>
            <a:pPr algn="ctr"/>
            <a:endParaRPr lang="pt-B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58728" name="Picture 8" descr="ressurreiçã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92150"/>
            <a:ext cx="4456113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50825" y="2992438"/>
            <a:ext cx="38893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“Os discípulos de Jesus, mais do que conquistadores, deveriam ser fontes transbordantes de inspiração e de vida elevada para todos os homens.”</a:t>
            </a:r>
          </a:p>
          <a:p>
            <a:pPr algn="ctr"/>
            <a:endParaRPr lang="pt-BR"/>
          </a:p>
          <a:p>
            <a:pPr algn="ctr"/>
            <a:r>
              <a:rPr lang="pt-BR"/>
              <a:t>Doc 195, 2084:1</a:t>
            </a:r>
          </a:p>
          <a:p>
            <a:pPr algn="ctr"/>
            <a:endParaRPr lang="pt-BR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59751" name="Picture 7" descr="Jes%C3%BAs%20predic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33375"/>
            <a:ext cx="4687887" cy="34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79388" y="4818063"/>
            <a:ext cx="87137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“A religião é apenas um humanismo elevado, até que seja tornado divino pela descoberta da realidade da presença de Deus, na experiência pessoal.”</a:t>
            </a:r>
          </a:p>
          <a:p>
            <a:pPr algn="ctr"/>
            <a:endParaRPr lang="pt-BR"/>
          </a:p>
          <a:p>
            <a:pPr algn="ctr"/>
            <a:r>
              <a:rPr lang="pt-BR"/>
              <a:t>Doc 195, 2084:1</a:t>
            </a:r>
          </a:p>
          <a:p>
            <a:pPr algn="ctr"/>
            <a:endParaRPr lang="pt-BR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0775" name="Picture 7" descr="aj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5759450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07950" y="4160838"/>
            <a:ext cx="87852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“Tende sempre em mente que Deus e os homens necessitam uns dos outros. Eles são mutuamente necessários para a realização plena e final da experiência eterna da personalidade, no destino divino da finalidade do universo.”</a:t>
            </a:r>
          </a:p>
          <a:p>
            <a:pPr algn="ctr"/>
            <a:endParaRPr lang="pt-BR"/>
          </a:p>
          <a:p>
            <a:pPr algn="ctr"/>
            <a:r>
              <a:rPr lang="pt-BR"/>
              <a:t>Doc 195, 2084:2</a:t>
            </a:r>
          </a:p>
          <a:p>
            <a:pPr algn="ctr"/>
            <a:endParaRPr lang="pt-BR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1799" name="Picture 7" descr="00016860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5511800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1037219_38381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924300" y="430213"/>
            <a:ext cx="5076825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 conquistar almas para o Mestre, não é a primeira légua, a da obrigação, do dever ou da convenção, que irá transformar o homem e o seu mundo, mas é mais a </a:t>
            </a:r>
            <a:r>
              <a:rPr lang="pt-BR" sz="19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segunda</a:t>
            </a:r>
            <a:r>
              <a:rPr lang="pt-BR" sz="1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légua, a de serviço livre, de devoção e amor à liberdade, a que representa o esforço semelhante ao de Jesus, para alcançar o irmão no amor e para colocá-lo sob a guia espiritual, na direção da meta divina mais elevada da existência mortal. O cristianismo, ainda hoje, percorre, com disposição, a </a:t>
            </a:r>
            <a:r>
              <a:rPr lang="pt-BR" sz="19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primeira</a:t>
            </a:r>
            <a:r>
              <a:rPr lang="pt-BR" sz="1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légua; mas a humanidade definha e tropeça nas trevas morais, porque há tão poucos homens fazendo a segunda légua – tão poucos seguidores professos de Jesus e que realmente vivem e amam, como ele ensinou os seus discípulos a viver, a amar e a servir. Doc 15, 2084:5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07950" y="4149725"/>
            <a:ext cx="88931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“O domínio eclesiástico é, agora e sempre, incompatível com aquela fé viva, com o crescimento do espírito e com a experiência original, e de primeira mão, dos camaradas de fé de Jesus, na irmandade dos homens, na associação espiritual do Reino do céu.” </a:t>
            </a:r>
          </a:p>
          <a:p>
            <a:pPr algn="ctr"/>
            <a:endParaRPr lang="pt-BR"/>
          </a:p>
          <a:p>
            <a:pPr algn="ctr"/>
            <a:r>
              <a:rPr lang="pt-BR"/>
              <a:t>doc. 195, pág 2084:8</a:t>
            </a:r>
          </a:p>
        </p:txBody>
      </p:sp>
      <p:pic>
        <p:nvPicPr>
          <p:cNvPr id="139271" name="Picture 7" descr="mundo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888"/>
            <a:ext cx="5619750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3025" y="3960813"/>
            <a:ext cx="88201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“O desejo louvável de conservar as tradições das realizações passadas, muitas vezes, leva à defesa de sistemas obsoletos de adoração. O desejo bem-intencionado, de realimentar sistemas antigos de pensamento, efetivamente, impede a promoção eficaz de meios e métodos novos e adequados que satisfaçam os anseios espirituais das mentes que se expandem e que avançam, dos homens modernos. ”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Doc 195, 2085:0</a:t>
            </a:r>
          </a:p>
          <a:p>
            <a:pPr algn="ctr"/>
            <a:endParaRPr lang="pt-BR" sz="2000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69863" y="117475"/>
            <a:ext cx="777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3000">
                <a:solidFill>
                  <a:schemeClr val="tx2"/>
                </a:solidFill>
                <a:latin typeface="Arial Black" pitchFamily="34" charset="0"/>
              </a:rPr>
              <a:t>O Futuro</a:t>
            </a:r>
          </a:p>
        </p:txBody>
      </p:sp>
      <p:pic>
        <p:nvPicPr>
          <p:cNvPr id="163847" name="Picture 7" descr="librouran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0350"/>
            <a:ext cx="5545137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rtz">
  <a:themeElements>
    <a:clrScheme name="Quar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Quartz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Quar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apresentação\Quartz.pot</Template>
  <TotalTime>3688</TotalTime>
  <Words>1207</Words>
  <Application>Microsoft Office PowerPoint</Application>
  <PresentationFormat>Apresentação na tela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Times New Roman</vt:lpstr>
      <vt:lpstr>Verdana</vt:lpstr>
      <vt:lpstr>Arial</vt:lpstr>
      <vt:lpstr>Wingdings</vt:lpstr>
      <vt:lpstr>Arial Black</vt:lpstr>
      <vt:lpstr>Quartz</vt:lpstr>
      <vt:lpstr>Início</vt:lpstr>
      <vt:lpstr>O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Vida Após a Morte Segundo o Livro de Urantia</dc:title>
  <dc:creator>Nemias F. Mól</dc:creator>
  <cp:lastModifiedBy>casa</cp:lastModifiedBy>
  <cp:revision>191</cp:revision>
  <dcterms:created xsi:type="dcterms:W3CDTF">2004-07-03T14:12:13Z</dcterms:created>
  <dcterms:modified xsi:type="dcterms:W3CDTF">2013-04-22T03:01:16Z</dcterms:modified>
</cp:coreProperties>
</file>