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56" r:id="rId16"/>
  </p:sldIdLst>
  <p:sldSz cx="9144000" cy="6858000" type="screen4x3"/>
  <p:notesSz cx="6858000" cy="9144000"/>
  <p:defaultTextStyle>
    <a:defPPr>
      <a:defRPr lang="pt-B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6600"/>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smtClean="0"/>
            </a:lvl1pPr>
          </a:lstStyle>
          <a:p>
            <a:pPr>
              <a:defRPr/>
            </a:pPr>
            <a:endParaRPr lang="pt-BR"/>
          </a:p>
        </p:txBody>
      </p:sp>
      <p:sp>
        <p:nvSpPr>
          <p:cNvPr id="1843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smtClean="0"/>
            </a:lvl1pPr>
          </a:lstStyle>
          <a:p>
            <a:pPr>
              <a:defRPr/>
            </a:pPr>
            <a:endParaRPr lang="pt-BR"/>
          </a:p>
        </p:txBody>
      </p:sp>
      <p:sp>
        <p:nvSpPr>
          <p:cNvPr id="17412"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pt-BR" noProof="0" smtClean="0"/>
              <a:t>Click to edit Master text styles</a:t>
            </a:r>
          </a:p>
          <a:p>
            <a:pPr lvl="1"/>
            <a:r>
              <a:rPr lang="pt-BR" noProof="0" smtClean="0"/>
              <a:t>Second level</a:t>
            </a:r>
          </a:p>
          <a:p>
            <a:pPr lvl="2"/>
            <a:r>
              <a:rPr lang="pt-BR" noProof="0" smtClean="0"/>
              <a:t>Third level</a:t>
            </a:r>
          </a:p>
          <a:p>
            <a:pPr lvl="3"/>
            <a:r>
              <a:rPr lang="pt-BR" noProof="0" smtClean="0"/>
              <a:t>Fourth level</a:t>
            </a:r>
          </a:p>
          <a:p>
            <a:pPr lvl="4"/>
            <a:r>
              <a:rPr lang="pt-BR" noProof="0" smtClean="0"/>
              <a:t>Fifth level</a:t>
            </a:r>
          </a:p>
        </p:txBody>
      </p:sp>
      <p:sp>
        <p:nvSpPr>
          <p:cNvPr id="1843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smtClean="0"/>
            </a:lvl1pPr>
          </a:lstStyle>
          <a:p>
            <a:pPr>
              <a:defRPr/>
            </a:pPr>
            <a:endParaRPr lang="pt-BR"/>
          </a:p>
        </p:txBody>
      </p:sp>
      <p:sp>
        <p:nvSpPr>
          <p:cNvPr id="1843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lvl1pPr>
          </a:lstStyle>
          <a:p>
            <a:pPr>
              <a:defRPr/>
            </a:pPr>
            <a:fld id="{875F7670-0B31-43DD-8361-D659D5392D82}" type="slidenum">
              <a:rPr lang="pt-BR"/>
              <a:pPr>
                <a:defRPr/>
              </a:pPr>
              <a:t>‹nº›</a:t>
            </a:fld>
            <a:endParaRPr lang="pt-BR"/>
          </a:p>
        </p:txBody>
      </p:sp>
    </p:spTree>
    <p:extLst>
      <p:ext uri="{BB962C8B-B14F-4D97-AF65-F5344CB8AC3E}">
        <p14:creationId xmlns:p14="http://schemas.microsoft.com/office/powerpoint/2010/main" val="231893480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19025540-2C81-4B86-9712-CAF3073B0709}" type="slidenum">
              <a:rPr lang="pt-BR"/>
              <a:pPr eaLnBrk="1" hangingPunct="1"/>
              <a:t>1</a:t>
            </a:fld>
            <a:endParaRPr lang="pt-BR"/>
          </a:p>
        </p:txBody>
      </p:sp>
      <p:sp>
        <p:nvSpPr>
          <p:cNvPr id="18435" name="Rectangle 2"/>
          <p:cNvSpPr>
            <a:spLocks noRot="1" noChangeArrowheads="1" noTextEdit="1"/>
          </p:cNvSpPr>
          <p:nvPr>
            <p:ph type="sldImg"/>
          </p:nvPr>
        </p:nvSpPr>
        <p:spPr>
          <a:ln/>
        </p:spPr>
      </p:sp>
      <p:sp>
        <p:nvSpPr>
          <p:cNvPr id="184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pt-BR"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A4B0F5E1-CC78-4467-96DB-4C743BA6BC2A}" type="slidenum">
              <a:rPr lang="pt-BR"/>
              <a:pPr eaLnBrk="1" hangingPunct="1"/>
              <a:t>10</a:t>
            </a:fld>
            <a:endParaRPr lang="pt-BR"/>
          </a:p>
        </p:txBody>
      </p:sp>
      <p:sp>
        <p:nvSpPr>
          <p:cNvPr id="27651" name="Rectangle 2"/>
          <p:cNvSpPr>
            <a:spLocks noRot="1" noChangeArrowheads="1" noTextEdit="1"/>
          </p:cNvSpPr>
          <p:nvPr>
            <p:ph type="sldImg"/>
          </p:nvPr>
        </p:nvSpPr>
        <p:spPr>
          <a:ln/>
        </p:spPr>
      </p:sp>
      <p:sp>
        <p:nvSpPr>
          <p:cNvPr id="276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pt-BR"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1BCE076E-988C-4A02-AA2A-ED01CF671FB0}" type="slidenum">
              <a:rPr lang="pt-BR"/>
              <a:pPr eaLnBrk="1" hangingPunct="1"/>
              <a:t>11</a:t>
            </a:fld>
            <a:endParaRPr lang="pt-BR"/>
          </a:p>
        </p:txBody>
      </p:sp>
      <p:sp>
        <p:nvSpPr>
          <p:cNvPr id="28675" name="Rectangle 2"/>
          <p:cNvSpPr>
            <a:spLocks noRot="1" noChangeArrowheads="1" noTextEdit="1"/>
          </p:cNvSpPr>
          <p:nvPr>
            <p:ph type="sldImg"/>
          </p:nvPr>
        </p:nvSpPr>
        <p:spPr>
          <a:ln/>
        </p:spPr>
      </p:sp>
      <p:sp>
        <p:nvSpPr>
          <p:cNvPr id="286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pt-BR"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A048E796-AF87-45C5-A98F-404E6BB93C25}" type="slidenum">
              <a:rPr lang="pt-BR"/>
              <a:pPr eaLnBrk="1" hangingPunct="1"/>
              <a:t>12</a:t>
            </a:fld>
            <a:endParaRPr lang="pt-BR"/>
          </a:p>
        </p:txBody>
      </p:sp>
      <p:sp>
        <p:nvSpPr>
          <p:cNvPr id="29699" name="Rectangle 2"/>
          <p:cNvSpPr>
            <a:spLocks noRot="1" noChangeArrowheads="1" noTextEdit="1"/>
          </p:cNvSpPr>
          <p:nvPr>
            <p:ph type="sldImg"/>
          </p:nvPr>
        </p:nvSpPr>
        <p:spPr>
          <a:ln/>
        </p:spPr>
      </p:sp>
      <p:sp>
        <p:nvSpPr>
          <p:cNvPr id="297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pt-BR"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9D5A4C81-2A96-4077-BF97-AEF92E87DE6B}" type="slidenum">
              <a:rPr lang="pt-BR"/>
              <a:pPr eaLnBrk="1" hangingPunct="1"/>
              <a:t>13</a:t>
            </a:fld>
            <a:endParaRPr lang="pt-BR"/>
          </a:p>
        </p:txBody>
      </p:sp>
      <p:sp>
        <p:nvSpPr>
          <p:cNvPr id="30723" name="Rectangle 2"/>
          <p:cNvSpPr>
            <a:spLocks noRot="1" noChangeArrowheads="1" noTextEdit="1"/>
          </p:cNvSpPr>
          <p:nvPr>
            <p:ph type="sldImg"/>
          </p:nvPr>
        </p:nvSpPr>
        <p:spPr>
          <a:ln/>
        </p:spPr>
      </p:sp>
      <p:sp>
        <p:nvSpPr>
          <p:cNvPr id="307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pt-BR"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95D0E36E-EC79-4A7F-8998-ADC9CB01A559}" type="slidenum">
              <a:rPr lang="pt-BR"/>
              <a:pPr eaLnBrk="1" hangingPunct="1"/>
              <a:t>14</a:t>
            </a:fld>
            <a:endParaRPr lang="pt-BR"/>
          </a:p>
        </p:txBody>
      </p:sp>
      <p:sp>
        <p:nvSpPr>
          <p:cNvPr id="31747" name="Rectangle 2"/>
          <p:cNvSpPr>
            <a:spLocks noRot="1" noChangeArrowheads="1" noTextEdit="1"/>
          </p:cNvSpPr>
          <p:nvPr>
            <p:ph type="sldImg"/>
          </p:nvPr>
        </p:nvSpPr>
        <p:spPr>
          <a:ln/>
        </p:spPr>
      </p:sp>
      <p:sp>
        <p:nvSpPr>
          <p:cNvPr id="317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pt-BR"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8E4912CF-6E29-451A-B901-985148F07BE3}" type="slidenum">
              <a:rPr lang="pt-BR"/>
              <a:pPr eaLnBrk="1" hangingPunct="1"/>
              <a:t>15</a:t>
            </a:fld>
            <a:endParaRPr lang="pt-BR"/>
          </a:p>
        </p:txBody>
      </p:sp>
      <p:sp>
        <p:nvSpPr>
          <p:cNvPr id="32771" name="Rectangle 2"/>
          <p:cNvSpPr>
            <a:spLocks noRot="1" noChangeArrowheads="1" noTextEdit="1"/>
          </p:cNvSpPr>
          <p:nvPr>
            <p:ph type="sldImg"/>
          </p:nvPr>
        </p:nvSpPr>
        <p:spPr>
          <a:ln/>
        </p:spPr>
      </p:sp>
      <p:sp>
        <p:nvSpPr>
          <p:cNvPr id="327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pt-BR"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2572DC0F-1CC3-4DD9-A348-BF60E0C20FAA}" type="slidenum">
              <a:rPr lang="pt-BR"/>
              <a:pPr eaLnBrk="1" hangingPunct="1"/>
              <a:t>2</a:t>
            </a:fld>
            <a:endParaRPr lang="pt-BR"/>
          </a:p>
        </p:txBody>
      </p:sp>
      <p:sp>
        <p:nvSpPr>
          <p:cNvPr id="19459" name="Rectangle 2"/>
          <p:cNvSpPr>
            <a:spLocks noRot="1" noChangeArrowheads="1" noTextEdit="1"/>
          </p:cNvSpPr>
          <p:nvPr>
            <p:ph type="sldImg"/>
          </p:nvPr>
        </p:nvSpPr>
        <p:spPr>
          <a:ln/>
        </p:spPr>
      </p:sp>
      <p:sp>
        <p:nvSpPr>
          <p:cNvPr id="194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pt-BR"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F3E98A68-B510-4FAB-8FDE-428D453BD2BD}" type="slidenum">
              <a:rPr lang="pt-BR"/>
              <a:pPr eaLnBrk="1" hangingPunct="1"/>
              <a:t>3</a:t>
            </a:fld>
            <a:endParaRPr lang="pt-BR"/>
          </a:p>
        </p:txBody>
      </p:sp>
      <p:sp>
        <p:nvSpPr>
          <p:cNvPr id="20483" name="Rectangle 2"/>
          <p:cNvSpPr>
            <a:spLocks noRot="1" noChangeArrowheads="1" noTextEdit="1"/>
          </p:cNvSpPr>
          <p:nvPr>
            <p:ph type="sldImg"/>
          </p:nvPr>
        </p:nvSpPr>
        <p:spPr>
          <a:ln/>
        </p:spPr>
      </p:sp>
      <p:sp>
        <p:nvSpPr>
          <p:cNvPr id="204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pt-BR"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0D0212ED-2692-4D7D-8CBD-CC6815F90997}" type="slidenum">
              <a:rPr lang="pt-BR"/>
              <a:pPr eaLnBrk="1" hangingPunct="1"/>
              <a:t>4</a:t>
            </a:fld>
            <a:endParaRPr lang="pt-BR"/>
          </a:p>
        </p:txBody>
      </p:sp>
      <p:sp>
        <p:nvSpPr>
          <p:cNvPr id="21507" name="Rectangle 2"/>
          <p:cNvSpPr>
            <a:spLocks noRot="1" noChangeArrowheads="1" noTextEdit="1"/>
          </p:cNvSpPr>
          <p:nvPr>
            <p:ph type="sldImg"/>
          </p:nvPr>
        </p:nvSpPr>
        <p:spPr>
          <a:ln/>
        </p:spPr>
      </p:sp>
      <p:sp>
        <p:nvSpPr>
          <p:cNvPr id="215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pt-BR"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1440D430-9732-45D6-B7FA-0E8FD7501BEE}" type="slidenum">
              <a:rPr lang="pt-BR"/>
              <a:pPr eaLnBrk="1" hangingPunct="1"/>
              <a:t>5</a:t>
            </a:fld>
            <a:endParaRPr lang="pt-BR"/>
          </a:p>
        </p:txBody>
      </p:sp>
      <p:sp>
        <p:nvSpPr>
          <p:cNvPr id="22531" name="Rectangle 2"/>
          <p:cNvSpPr>
            <a:spLocks noRot="1" noChangeArrowheads="1" noTextEdit="1"/>
          </p:cNvSpPr>
          <p:nvPr>
            <p:ph type="sldImg"/>
          </p:nvPr>
        </p:nvSpPr>
        <p:spPr>
          <a:ln/>
        </p:spPr>
      </p:sp>
      <p:sp>
        <p:nvSpPr>
          <p:cNvPr id="225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pt-BR"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37841E50-8A7D-4A32-8CCE-2168179E9AFF}" type="slidenum">
              <a:rPr lang="pt-BR"/>
              <a:pPr eaLnBrk="1" hangingPunct="1"/>
              <a:t>6</a:t>
            </a:fld>
            <a:endParaRPr lang="pt-BR"/>
          </a:p>
        </p:txBody>
      </p:sp>
      <p:sp>
        <p:nvSpPr>
          <p:cNvPr id="23555" name="Rectangle 2"/>
          <p:cNvSpPr>
            <a:spLocks noRot="1" noChangeArrowheads="1" noTextEdit="1"/>
          </p:cNvSpPr>
          <p:nvPr>
            <p:ph type="sldImg"/>
          </p:nvPr>
        </p:nvSpPr>
        <p:spPr>
          <a:ln/>
        </p:spPr>
      </p:sp>
      <p:sp>
        <p:nvSpPr>
          <p:cNvPr id="235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pt-BR"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E41AEBC9-2A1F-40C5-A7DA-F5ECF9F23703}" type="slidenum">
              <a:rPr lang="pt-BR"/>
              <a:pPr eaLnBrk="1" hangingPunct="1"/>
              <a:t>7</a:t>
            </a:fld>
            <a:endParaRPr lang="pt-BR"/>
          </a:p>
        </p:txBody>
      </p:sp>
      <p:sp>
        <p:nvSpPr>
          <p:cNvPr id="24579" name="Rectangle 2"/>
          <p:cNvSpPr>
            <a:spLocks noRot="1" noChangeArrowheads="1" noTextEdit="1"/>
          </p:cNvSpPr>
          <p:nvPr>
            <p:ph type="sldImg"/>
          </p:nvPr>
        </p:nvSpPr>
        <p:spPr>
          <a:ln/>
        </p:spPr>
      </p:sp>
      <p:sp>
        <p:nvSpPr>
          <p:cNvPr id="245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pt-BR"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9D9D158B-53A4-4AC5-839D-CA8779FCE5C5}" type="slidenum">
              <a:rPr lang="pt-BR"/>
              <a:pPr eaLnBrk="1" hangingPunct="1"/>
              <a:t>8</a:t>
            </a:fld>
            <a:endParaRPr lang="pt-BR"/>
          </a:p>
        </p:txBody>
      </p:sp>
      <p:sp>
        <p:nvSpPr>
          <p:cNvPr id="25603" name="Rectangle 2"/>
          <p:cNvSpPr>
            <a:spLocks noRot="1" noChangeArrowheads="1" noTextEdit="1"/>
          </p:cNvSpPr>
          <p:nvPr>
            <p:ph type="sldImg"/>
          </p:nvPr>
        </p:nvSpPr>
        <p:spPr>
          <a:ln/>
        </p:spPr>
      </p:sp>
      <p:sp>
        <p:nvSpPr>
          <p:cNvPr id="256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pt-BR"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B7254888-373F-41F0-B222-792581697DAD}" type="slidenum">
              <a:rPr lang="pt-BR"/>
              <a:pPr eaLnBrk="1" hangingPunct="1"/>
              <a:t>9</a:t>
            </a:fld>
            <a:endParaRPr lang="pt-BR"/>
          </a:p>
        </p:txBody>
      </p:sp>
      <p:sp>
        <p:nvSpPr>
          <p:cNvPr id="26627" name="Rectangle 2"/>
          <p:cNvSpPr>
            <a:spLocks noRot="1" noChangeArrowheads="1" noTextEdit="1"/>
          </p:cNvSpPr>
          <p:nvPr>
            <p:ph type="sldImg"/>
          </p:nvPr>
        </p:nvSpPr>
        <p:spPr>
          <a:ln/>
        </p:spPr>
      </p:sp>
      <p:sp>
        <p:nvSpPr>
          <p:cNvPr id="266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pt-BR"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5"/>
            <a:ext cx="7772400" cy="1470025"/>
          </a:xfrm>
        </p:spPr>
        <p:txBody>
          <a:bodyPr/>
          <a:lstStyle/>
          <a:p>
            <a:r>
              <a:rPr lang="pt-BR" smtClean="0"/>
              <a:t>Clique para editar o estilo do título mestre</a:t>
            </a:r>
            <a:endParaRPr lang="pt-BR"/>
          </a:p>
        </p:txBody>
      </p:sp>
      <p:sp>
        <p:nvSpPr>
          <p:cNvPr id="3" name="Subtítulo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pt-BR" smtClean="0"/>
              <a:t>Clique para editar o estilo do subtítulo mestre</a:t>
            </a:r>
            <a:endParaRPr lang="pt-BR"/>
          </a:p>
        </p:txBody>
      </p:sp>
      <p:sp>
        <p:nvSpPr>
          <p:cNvPr id="4" name="Rectangle 4"/>
          <p:cNvSpPr>
            <a:spLocks noGrp="1" noChangeArrowheads="1"/>
          </p:cNvSpPr>
          <p:nvPr>
            <p:ph type="dt" sz="half" idx="10"/>
          </p:nvPr>
        </p:nvSpPr>
        <p:spPr>
          <a:ln/>
        </p:spPr>
        <p:txBody>
          <a:bodyPr/>
          <a:lstStyle>
            <a:lvl1pPr>
              <a:defRPr/>
            </a:lvl1pPr>
          </a:lstStyle>
          <a:p>
            <a:pPr>
              <a:defRPr/>
            </a:pPr>
            <a:endParaRPr lang="pt-BR"/>
          </a:p>
        </p:txBody>
      </p:sp>
      <p:sp>
        <p:nvSpPr>
          <p:cNvPr id="5" name="Rectangle 5"/>
          <p:cNvSpPr>
            <a:spLocks noGrp="1" noChangeArrowheads="1"/>
          </p:cNvSpPr>
          <p:nvPr>
            <p:ph type="ftr" sz="quarter" idx="11"/>
          </p:nvPr>
        </p:nvSpPr>
        <p:spPr>
          <a:ln/>
        </p:spPr>
        <p:txBody>
          <a:bodyPr/>
          <a:lstStyle>
            <a:lvl1pPr>
              <a:defRPr/>
            </a:lvl1pPr>
          </a:lstStyle>
          <a:p>
            <a:pPr>
              <a:defRPr/>
            </a:pPr>
            <a:endParaRPr lang="pt-BR"/>
          </a:p>
        </p:txBody>
      </p:sp>
      <p:sp>
        <p:nvSpPr>
          <p:cNvPr id="6" name="Rectangle 6"/>
          <p:cNvSpPr>
            <a:spLocks noGrp="1" noChangeArrowheads="1"/>
          </p:cNvSpPr>
          <p:nvPr>
            <p:ph type="sldNum" sz="quarter" idx="12"/>
          </p:nvPr>
        </p:nvSpPr>
        <p:spPr>
          <a:ln/>
        </p:spPr>
        <p:txBody>
          <a:bodyPr/>
          <a:lstStyle>
            <a:lvl1pPr>
              <a:defRPr/>
            </a:lvl1pPr>
          </a:lstStyle>
          <a:p>
            <a:pPr>
              <a:defRPr/>
            </a:pPr>
            <a:fld id="{5F4CCF29-307D-4441-98C7-AF608B5A916C}" type="slidenum">
              <a:rPr lang="pt-BR"/>
              <a:pPr>
                <a:defRPr/>
              </a:pPr>
              <a:t>‹nº›</a:t>
            </a:fld>
            <a:endParaRPr lang="pt-BR"/>
          </a:p>
        </p:txBody>
      </p:sp>
    </p:spTree>
    <p:extLst>
      <p:ext uri="{BB962C8B-B14F-4D97-AF65-F5344CB8AC3E}">
        <p14:creationId xmlns:p14="http://schemas.microsoft.com/office/powerpoint/2010/main" val="37067396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Texto Vertical 2"/>
          <p:cNvSpPr>
            <a:spLocks noGrp="1"/>
          </p:cNvSpPr>
          <p:nvPr>
            <p:ph type="body" orient="vert" idx="1"/>
          </p:nvPr>
        </p:nvSpPr>
        <p:spPr/>
        <p:txBody>
          <a:bodyPr vert="eaVert"/>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Rectangle 4"/>
          <p:cNvSpPr>
            <a:spLocks noGrp="1" noChangeArrowheads="1"/>
          </p:cNvSpPr>
          <p:nvPr>
            <p:ph type="dt" sz="half" idx="10"/>
          </p:nvPr>
        </p:nvSpPr>
        <p:spPr>
          <a:ln/>
        </p:spPr>
        <p:txBody>
          <a:bodyPr/>
          <a:lstStyle>
            <a:lvl1pPr>
              <a:defRPr/>
            </a:lvl1pPr>
          </a:lstStyle>
          <a:p>
            <a:pPr>
              <a:defRPr/>
            </a:pPr>
            <a:endParaRPr lang="pt-BR"/>
          </a:p>
        </p:txBody>
      </p:sp>
      <p:sp>
        <p:nvSpPr>
          <p:cNvPr id="5" name="Rectangle 5"/>
          <p:cNvSpPr>
            <a:spLocks noGrp="1" noChangeArrowheads="1"/>
          </p:cNvSpPr>
          <p:nvPr>
            <p:ph type="ftr" sz="quarter" idx="11"/>
          </p:nvPr>
        </p:nvSpPr>
        <p:spPr>
          <a:ln/>
        </p:spPr>
        <p:txBody>
          <a:bodyPr/>
          <a:lstStyle>
            <a:lvl1pPr>
              <a:defRPr/>
            </a:lvl1pPr>
          </a:lstStyle>
          <a:p>
            <a:pPr>
              <a:defRPr/>
            </a:pPr>
            <a:endParaRPr lang="pt-BR"/>
          </a:p>
        </p:txBody>
      </p:sp>
      <p:sp>
        <p:nvSpPr>
          <p:cNvPr id="6" name="Rectangle 6"/>
          <p:cNvSpPr>
            <a:spLocks noGrp="1" noChangeArrowheads="1"/>
          </p:cNvSpPr>
          <p:nvPr>
            <p:ph type="sldNum" sz="quarter" idx="12"/>
          </p:nvPr>
        </p:nvSpPr>
        <p:spPr>
          <a:ln/>
        </p:spPr>
        <p:txBody>
          <a:bodyPr/>
          <a:lstStyle>
            <a:lvl1pPr>
              <a:defRPr/>
            </a:lvl1pPr>
          </a:lstStyle>
          <a:p>
            <a:pPr>
              <a:defRPr/>
            </a:pPr>
            <a:fld id="{8F38AEBA-7619-435B-A95D-F385A2BA22B8}" type="slidenum">
              <a:rPr lang="pt-BR"/>
              <a:pPr>
                <a:defRPr/>
              </a:pPr>
              <a:t>‹nº›</a:t>
            </a:fld>
            <a:endParaRPr lang="pt-BR"/>
          </a:p>
        </p:txBody>
      </p:sp>
    </p:spTree>
    <p:extLst>
      <p:ext uri="{BB962C8B-B14F-4D97-AF65-F5344CB8AC3E}">
        <p14:creationId xmlns:p14="http://schemas.microsoft.com/office/powerpoint/2010/main" val="976365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8"/>
            <a:ext cx="2057400" cy="5851525"/>
          </a:xfrm>
        </p:spPr>
        <p:txBody>
          <a:bodyPr vert="eaVert"/>
          <a:lstStyle/>
          <a:p>
            <a:r>
              <a:rPr lang="pt-BR" smtClean="0"/>
              <a:t>Clique para editar o estilo do título mestre</a:t>
            </a:r>
            <a:endParaRPr lang="pt-BR"/>
          </a:p>
        </p:txBody>
      </p:sp>
      <p:sp>
        <p:nvSpPr>
          <p:cNvPr id="3" name="Espaço Reservado para Texto Vertical 2"/>
          <p:cNvSpPr>
            <a:spLocks noGrp="1"/>
          </p:cNvSpPr>
          <p:nvPr>
            <p:ph type="body" orient="vert" idx="1"/>
          </p:nvPr>
        </p:nvSpPr>
        <p:spPr>
          <a:xfrm>
            <a:off x="457200" y="274638"/>
            <a:ext cx="6019800" cy="5851525"/>
          </a:xfrm>
        </p:spPr>
        <p:txBody>
          <a:bodyPr vert="eaVert"/>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Rectangle 4"/>
          <p:cNvSpPr>
            <a:spLocks noGrp="1" noChangeArrowheads="1"/>
          </p:cNvSpPr>
          <p:nvPr>
            <p:ph type="dt" sz="half" idx="10"/>
          </p:nvPr>
        </p:nvSpPr>
        <p:spPr>
          <a:ln/>
        </p:spPr>
        <p:txBody>
          <a:bodyPr/>
          <a:lstStyle>
            <a:lvl1pPr>
              <a:defRPr/>
            </a:lvl1pPr>
          </a:lstStyle>
          <a:p>
            <a:pPr>
              <a:defRPr/>
            </a:pPr>
            <a:endParaRPr lang="pt-BR"/>
          </a:p>
        </p:txBody>
      </p:sp>
      <p:sp>
        <p:nvSpPr>
          <p:cNvPr id="5" name="Rectangle 5"/>
          <p:cNvSpPr>
            <a:spLocks noGrp="1" noChangeArrowheads="1"/>
          </p:cNvSpPr>
          <p:nvPr>
            <p:ph type="ftr" sz="quarter" idx="11"/>
          </p:nvPr>
        </p:nvSpPr>
        <p:spPr>
          <a:ln/>
        </p:spPr>
        <p:txBody>
          <a:bodyPr/>
          <a:lstStyle>
            <a:lvl1pPr>
              <a:defRPr/>
            </a:lvl1pPr>
          </a:lstStyle>
          <a:p>
            <a:pPr>
              <a:defRPr/>
            </a:pPr>
            <a:endParaRPr lang="pt-BR"/>
          </a:p>
        </p:txBody>
      </p:sp>
      <p:sp>
        <p:nvSpPr>
          <p:cNvPr id="6" name="Rectangle 6"/>
          <p:cNvSpPr>
            <a:spLocks noGrp="1" noChangeArrowheads="1"/>
          </p:cNvSpPr>
          <p:nvPr>
            <p:ph type="sldNum" sz="quarter" idx="12"/>
          </p:nvPr>
        </p:nvSpPr>
        <p:spPr>
          <a:ln/>
        </p:spPr>
        <p:txBody>
          <a:bodyPr/>
          <a:lstStyle>
            <a:lvl1pPr>
              <a:defRPr/>
            </a:lvl1pPr>
          </a:lstStyle>
          <a:p>
            <a:pPr>
              <a:defRPr/>
            </a:pPr>
            <a:fld id="{A0B8FB19-4401-407B-A282-34A74E4912C6}" type="slidenum">
              <a:rPr lang="pt-BR"/>
              <a:pPr>
                <a:defRPr/>
              </a:pPr>
              <a:t>‹nº›</a:t>
            </a:fld>
            <a:endParaRPr lang="pt-BR"/>
          </a:p>
        </p:txBody>
      </p:sp>
    </p:spTree>
    <p:extLst>
      <p:ext uri="{BB962C8B-B14F-4D97-AF65-F5344CB8AC3E}">
        <p14:creationId xmlns:p14="http://schemas.microsoft.com/office/powerpoint/2010/main" val="283619471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AndTx" preserve="1">
  <p:cSld name="Título, conteúdo e texto">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1143000"/>
          </a:xfrm>
        </p:spPr>
        <p:txBody>
          <a:bodyPr/>
          <a:lstStyle/>
          <a:p>
            <a:r>
              <a:rPr lang="pt-BR" smtClean="0"/>
              <a:t>Clique para editar o estilo do título mestre</a:t>
            </a:r>
            <a:endParaRPr lang="pt-BR"/>
          </a:p>
        </p:txBody>
      </p:sp>
      <p:sp>
        <p:nvSpPr>
          <p:cNvPr id="3" name="Espaço Reservado para Conteúdo 2"/>
          <p:cNvSpPr>
            <a:spLocks noGrp="1"/>
          </p:cNvSpPr>
          <p:nvPr>
            <p:ph sz="half" idx="1"/>
          </p:nvPr>
        </p:nvSpPr>
        <p:spPr>
          <a:xfrm>
            <a:off x="457200" y="1600200"/>
            <a:ext cx="4038600" cy="4525963"/>
          </a:xfrm>
        </p:spPr>
        <p:txBody>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Texto 3"/>
          <p:cNvSpPr>
            <a:spLocks noGrp="1"/>
          </p:cNvSpPr>
          <p:nvPr>
            <p:ph type="body" sz="half" idx="2"/>
          </p:nvPr>
        </p:nvSpPr>
        <p:spPr>
          <a:xfrm>
            <a:off x="4648200" y="1600200"/>
            <a:ext cx="4038600" cy="4525963"/>
          </a:xfrm>
        </p:spPr>
        <p:txBody>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Rectangle 4"/>
          <p:cNvSpPr>
            <a:spLocks noGrp="1" noChangeArrowheads="1"/>
          </p:cNvSpPr>
          <p:nvPr>
            <p:ph type="dt" sz="half" idx="10"/>
          </p:nvPr>
        </p:nvSpPr>
        <p:spPr>
          <a:ln/>
        </p:spPr>
        <p:txBody>
          <a:bodyPr/>
          <a:lstStyle>
            <a:lvl1pPr>
              <a:defRPr/>
            </a:lvl1pPr>
          </a:lstStyle>
          <a:p>
            <a:pPr>
              <a:defRPr/>
            </a:pPr>
            <a:endParaRPr lang="pt-BR"/>
          </a:p>
        </p:txBody>
      </p:sp>
      <p:sp>
        <p:nvSpPr>
          <p:cNvPr id="6" name="Rectangle 5"/>
          <p:cNvSpPr>
            <a:spLocks noGrp="1" noChangeArrowheads="1"/>
          </p:cNvSpPr>
          <p:nvPr>
            <p:ph type="ftr" sz="quarter" idx="11"/>
          </p:nvPr>
        </p:nvSpPr>
        <p:spPr>
          <a:ln/>
        </p:spPr>
        <p:txBody>
          <a:bodyPr/>
          <a:lstStyle>
            <a:lvl1pPr>
              <a:defRPr/>
            </a:lvl1pPr>
          </a:lstStyle>
          <a:p>
            <a:pPr>
              <a:defRPr/>
            </a:pPr>
            <a:endParaRPr lang="pt-BR"/>
          </a:p>
        </p:txBody>
      </p:sp>
      <p:sp>
        <p:nvSpPr>
          <p:cNvPr id="7" name="Rectangle 6"/>
          <p:cNvSpPr>
            <a:spLocks noGrp="1" noChangeArrowheads="1"/>
          </p:cNvSpPr>
          <p:nvPr>
            <p:ph type="sldNum" sz="quarter" idx="12"/>
          </p:nvPr>
        </p:nvSpPr>
        <p:spPr>
          <a:ln/>
        </p:spPr>
        <p:txBody>
          <a:bodyPr/>
          <a:lstStyle>
            <a:lvl1pPr>
              <a:defRPr/>
            </a:lvl1pPr>
          </a:lstStyle>
          <a:p>
            <a:pPr>
              <a:defRPr/>
            </a:pPr>
            <a:fld id="{7613CA1A-5928-427E-8BA0-3AAFED82898B}" type="slidenum">
              <a:rPr lang="pt-BR"/>
              <a:pPr>
                <a:defRPr/>
              </a:pPr>
              <a:t>‹nº›</a:t>
            </a:fld>
            <a:endParaRPr lang="pt-BR"/>
          </a:p>
        </p:txBody>
      </p:sp>
    </p:spTree>
    <p:extLst>
      <p:ext uri="{BB962C8B-B14F-4D97-AF65-F5344CB8AC3E}">
        <p14:creationId xmlns:p14="http://schemas.microsoft.com/office/powerpoint/2010/main" val="6473920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Conteúdo 2"/>
          <p:cNvSpPr>
            <a:spLocks noGrp="1"/>
          </p:cNvSpPr>
          <p:nvPr>
            <p:ph idx="1"/>
          </p:nvPr>
        </p:nvSpPr>
        <p:spPr/>
        <p:txBody>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Rectangle 4"/>
          <p:cNvSpPr>
            <a:spLocks noGrp="1" noChangeArrowheads="1"/>
          </p:cNvSpPr>
          <p:nvPr>
            <p:ph type="dt" sz="half" idx="10"/>
          </p:nvPr>
        </p:nvSpPr>
        <p:spPr>
          <a:ln/>
        </p:spPr>
        <p:txBody>
          <a:bodyPr/>
          <a:lstStyle>
            <a:lvl1pPr>
              <a:defRPr/>
            </a:lvl1pPr>
          </a:lstStyle>
          <a:p>
            <a:pPr>
              <a:defRPr/>
            </a:pPr>
            <a:endParaRPr lang="pt-BR"/>
          </a:p>
        </p:txBody>
      </p:sp>
      <p:sp>
        <p:nvSpPr>
          <p:cNvPr id="5" name="Rectangle 5"/>
          <p:cNvSpPr>
            <a:spLocks noGrp="1" noChangeArrowheads="1"/>
          </p:cNvSpPr>
          <p:nvPr>
            <p:ph type="ftr" sz="quarter" idx="11"/>
          </p:nvPr>
        </p:nvSpPr>
        <p:spPr>
          <a:ln/>
        </p:spPr>
        <p:txBody>
          <a:bodyPr/>
          <a:lstStyle>
            <a:lvl1pPr>
              <a:defRPr/>
            </a:lvl1pPr>
          </a:lstStyle>
          <a:p>
            <a:pPr>
              <a:defRPr/>
            </a:pPr>
            <a:endParaRPr lang="pt-BR"/>
          </a:p>
        </p:txBody>
      </p:sp>
      <p:sp>
        <p:nvSpPr>
          <p:cNvPr id="6" name="Rectangle 6"/>
          <p:cNvSpPr>
            <a:spLocks noGrp="1" noChangeArrowheads="1"/>
          </p:cNvSpPr>
          <p:nvPr>
            <p:ph type="sldNum" sz="quarter" idx="12"/>
          </p:nvPr>
        </p:nvSpPr>
        <p:spPr>
          <a:ln/>
        </p:spPr>
        <p:txBody>
          <a:bodyPr/>
          <a:lstStyle>
            <a:lvl1pPr>
              <a:defRPr/>
            </a:lvl1pPr>
          </a:lstStyle>
          <a:p>
            <a:pPr>
              <a:defRPr/>
            </a:pPr>
            <a:fld id="{913C3403-8147-4F60-9AD6-184737698D20}" type="slidenum">
              <a:rPr lang="pt-BR"/>
              <a:pPr>
                <a:defRPr/>
              </a:pPr>
              <a:t>‹nº›</a:t>
            </a:fld>
            <a:endParaRPr lang="pt-BR"/>
          </a:p>
        </p:txBody>
      </p:sp>
    </p:spTree>
    <p:extLst>
      <p:ext uri="{BB962C8B-B14F-4D97-AF65-F5344CB8AC3E}">
        <p14:creationId xmlns:p14="http://schemas.microsoft.com/office/powerpoint/2010/main" val="30093768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nchor="t"/>
          <a:lstStyle>
            <a:lvl1pPr algn="l">
              <a:defRPr sz="4000" b="1" cap="all"/>
            </a:lvl1pPr>
          </a:lstStyle>
          <a:p>
            <a:r>
              <a:rPr lang="pt-BR" smtClean="0"/>
              <a:t>Clique para editar o estilo do título mestre</a:t>
            </a:r>
            <a:endParaRPr lang="pt-BR"/>
          </a:p>
        </p:txBody>
      </p:sp>
      <p:sp>
        <p:nvSpPr>
          <p:cNvPr id="3" name="Espaço Reservado para Texto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pt-BR" smtClean="0"/>
              <a:t>Clique para editar os estilos do texto mestre</a:t>
            </a:r>
          </a:p>
        </p:txBody>
      </p:sp>
      <p:sp>
        <p:nvSpPr>
          <p:cNvPr id="4" name="Rectangle 4"/>
          <p:cNvSpPr>
            <a:spLocks noGrp="1" noChangeArrowheads="1"/>
          </p:cNvSpPr>
          <p:nvPr>
            <p:ph type="dt" sz="half" idx="10"/>
          </p:nvPr>
        </p:nvSpPr>
        <p:spPr>
          <a:ln/>
        </p:spPr>
        <p:txBody>
          <a:bodyPr/>
          <a:lstStyle>
            <a:lvl1pPr>
              <a:defRPr/>
            </a:lvl1pPr>
          </a:lstStyle>
          <a:p>
            <a:pPr>
              <a:defRPr/>
            </a:pPr>
            <a:endParaRPr lang="pt-BR"/>
          </a:p>
        </p:txBody>
      </p:sp>
      <p:sp>
        <p:nvSpPr>
          <p:cNvPr id="5" name="Rectangle 5"/>
          <p:cNvSpPr>
            <a:spLocks noGrp="1" noChangeArrowheads="1"/>
          </p:cNvSpPr>
          <p:nvPr>
            <p:ph type="ftr" sz="quarter" idx="11"/>
          </p:nvPr>
        </p:nvSpPr>
        <p:spPr>
          <a:ln/>
        </p:spPr>
        <p:txBody>
          <a:bodyPr/>
          <a:lstStyle>
            <a:lvl1pPr>
              <a:defRPr/>
            </a:lvl1pPr>
          </a:lstStyle>
          <a:p>
            <a:pPr>
              <a:defRPr/>
            </a:pPr>
            <a:endParaRPr lang="pt-BR"/>
          </a:p>
        </p:txBody>
      </p:sp>
      <p:sp>
        <p:nvSpPr>
          <p:cNvPr id="6" name="Rectangle 6"/>
          <p:cNvSpPr>
            <a:spLocks noGrp="1" noChangeArrowheads="1"/>
          </p:cNvSpPr>
          <p:nvPr>
            <p:ph type="sldNum" sz="quarter" idx="12"/>
          </p:nvPr>
        </p:nvSpPr>
        <p:spPr>
          <a:ln/>
        </p:spPr>
        <p:txBody>
          <a:bodyPr/>
          <a:lstStyle>
            <a:lvl1pPr>
              <a:defRPr/>
            </a:lvl1pPr>
          </a:lstStyle>
          <a:p>
            <a:pPr>
              <a:defRPr/>
            </a:pPr>
            <a:fld id="{8251B90E-D732-4936-B0AA-577B5488033B}" type="slidenum">
              <a:rPr lang="pt-BR"/>
              <a:pPr>
                <a:defRPr/>
              </a:pPr>
              <a:t>‹nº›</a:t>
            </a:fld>
            <a:endParaRPr lang="pt-BR"/>
          </a:p>
        </p:txBody>
      </p:sp>
    </p:spTree>
    <p:extLst>
      <p:ext uri="{BB962C8B-B14F-4D97-AF65-F5344CB8AC3E}">
        <p14:creationId xmlns:p14="http://schemas.microsoft.com/office/powerpoint/2010/main" val="6108036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Conteúd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Conteúd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Rectangle 4"/>
          <p:cNvSpPr>
            <a:spLocks noGrp="1" noChangeArrowheads="1"/>
          </p:cNvSpPr>
          <p:nvPr>
            <p:ph type="dt" sz="half" idx="10"/>
          </p:nvPr>
        </p:nvSpPr>
        <p:spPr>
          <a:ln/>
        </p:spPr>
        <p:txBody>
          <a:bodyPr/>
          <a:lstStyle>
            <a:lvl1pPr>
              <a:defRPr/>
            </a:lvl1pPr>
          </a:lstStyle>
          <a:p>
            <a:pPr>
              <a:defRPr/>
            </a:pPr>
            <a:endParaRPr lang="pt-BR"/>
          </a:p>
        </p:txBody>
      </p:sp>
      <p:sp>
        <p:nvSpPr>
          <p:cNvPr id="6" name="Rectangle 5"/>
          <p:cNvSpPr>
            <a:spLocks noGrp="1" noChangeArrowheads="1"/>
          </p:cNvSpPr>
          <p:nvPr>
            <p:ph type="ftr" sz="quarter" idx="11"/>
          </p:nvPr>
        </p:nvSpPr>
        <p:spPr>
          <a:ln/>
        </p:spPr>
        <p:txBody>
          <a:bodyPr/>
          <a:lstStyle>
            <a:lvl1pPr>
              <a:defRPr/>
            </a:lvl1pPr>
          </a:lstStyle>
          <a:p>
            <a:pPr>
              <a:defRPr/>
            </a:pPr>
            <a:endParaRPr lang="pt-BR"/>
          </a:p>
        </p:txBody>
      </p:sp>
      <p:sp>
        <p:nvSpPr>
          <p:cNvPr id="7" name="Rectangle 6"/>
          <p:cNvSpPr>
            <a:spLocks noGrp="1" noChangeArrowheads="1"/>
          </p:cNvSpPr>
          <p:nvPr>
            <p:ph type="sldNum" sz="quarter" idx="12"/>
          </p:nvPr>
        </p:nvSpPr>
        <p:spPr>
          <a:ln/>
        </p:spPr>
        <p:txBody>
          <a:bodyPr/>
          <a:lstStyle>
            <a:lvl1pPr>
              <a:defRPr/>
            </a:lvl1pPr>
          </a:lstStyle>
          <a:p>
            <a:pPr>
              <a:defRPr/>
            </a:pPr>
            <a:fld id="{685C8D18-7754-45B3-990A-B1F7EAC23CF5}" type="slidenum">
              <a:rPr lang="pt-BR"/>
              <a:pPr>
                <a:defRPr/>
              </a:pPr>
              <a:t>‹nº›</a:t>
            </a:fld>
            <a:endParaRPr lang="pt-BR"/>
          </a:p>
        </p:txBody>
      </p:sp>
    </p:spTree>
    <p:extLst>
      <p:ext uri="{BB962C8B-B14F-4D97-AF65-F5344CB8AC3E}">
        <p14:creationId xmlns:p14="http://schemas.microsoft.com/office/powerpoint/2010/main" val="16348997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pt-BR" smtClean="0"/>
              <a:t>Clique para editar o estilo do título mestre</a:t>
            </a:r>
            <a:endParaRPr lang="pt-BR"/>
          </a:p>
        </p:txBody>
      </p:sp>
      <p:sp>
        <p:nvSpPr>
          <p:cNvPr id="3" name="Espaço Reservado para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os estilos do texto mestre</a:t>
            </a:r>
          </a:p>
        </p:txBody>
      </p:sp>
      <p:sp>
        <p:nvSpPr>
          <p:cNvPr id="4" name="Espaço Reservado para Conteú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Tex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os estilos do texto mestre</a:t>
            </a:r>
          </a:p>
        </p:txBody>
      </p:sp>
      <p:sp>
        <p:nvSpPr>
          <p:cNvPr id="6" name="Espaço Reservado para Conteúd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7" name="Rectangle 4"/>
          <p:cNvSpPr>
            <a:spLocks noGrp="1" noChangeArrowheads="1"/>
          </p:cNvSpPr>
          <p:nvPr>
            <p:ph type="dt" sz="half" idx="10"/>
          </p:nvPr>
        </p:nvSpPr>
        <p:spPr>
          <a:ln/>
        </p:spPr>
        <p:txBody>
          <a:bodyPr/>
          <a:lstStyle>
            <a:lvl1pPr>
              <a:defRPr/>
            </a:lvl1pPr>
          </a:lstStyle>
          <a:p>
            <a:pPr>
              <a:defRPr/>
            </a:pPr>
            <a:endParaRPr lang="pt-BR"/>
          </a:p>
        </p:txBody>
      </p:sp>
      <p:sp>
        <p:nvSpPr>
          <p:cNvPr id="8" name="Rectangle 5"/>
          <p:cNvSpPr>
            <a:spLocks noGrp="1" noChangeArrowheads="1"/>
          </p:cNvSpPr>
          <p:nvPr>
            <p:ph type="ftr" sz="quarter" idx="11"/>
          </p:nvPr>
        </p:nvSpPr>
        <p:spPr>
          <a:ln/>
        </p:spPr>
        <p:txBody>
          <a:bodyPr/>
          <a:lstStyle>
            <a:lvl1pPr>
              <a:defRPr/>
            </a:lvl1pPr>
          </a:lstStyle>
          <a:p>
            <a:pPr>
              <a:defRPr/>
            </a:pPr>
            <a:endParaRPr lang="pt-BR"/>
          </a:p>
        </p:txBody>
      </p:sp>
      <p:sp>
        <p:nvSpPr>
          <p:cNvPr id="9" name="Rectangle 6"/>
          <p:cNvSpPr>
            <a:spLocks noGrp="1" noChangeArrowheads="1"/>
          </p:cNvSpPr>
          <p:nvPr>
            <p:ph type="sldNum" sz="quarter" idx="12"/>
          </p:nvPr>
        </p:nvSpPr>
        <p:spPr>
          <a:ln/>
        </p:spPr>
        <p:txBody>
          <a:bodyPr/>
          <a:lstStyle>
            <a:lvl1pPr>
              <a:defRPr/>
            </a:lvl1pPr>
          </a:lstStyle>
          <a:p>
            <a:pPr>
              <a:defRPr/>
            </a:pPr>
            <a:fld id="{A7EF30F1-1B73-440A-A1A9-C0996EF42EA8}" type="slidenum">
              <a:rPr lang="pt-BR"/>
              <a:pPr>
                <a:defRPr/>
              </a:pPr>
              <a:t>‹nº›</a:t>
            </a:fld>
            <a:endParaRPr lang="pt-BR"/>
          </a:p>
        </p:txBody>
      </p:sp>
    </p:spTree>
    <p:extLst>
      <p:ext uri="{BB962C8B-B14F-4D97-AF65-F5344CB8AC3E}">
        <p14:creationId xmlns:p14="http://schemas.microsoft.com/office/powerpoint/2010/main" val="9157430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Rectangle 4"/>
          <p:cNvSpPr>
            <a:spLocks noGrp="1" noChangeArrowheads="1"/>
          </p:cNvSpPr>
          <p:nvPr>
            <p:ph type="dt" sz="half" idx="10"/>
          </p:nvPr>
        </p:nvSpPr>
        <p:spPr>
          <a:ln/>
        </p:spPr>
        <p:txBody>
          <a:bodyPr/>
          <a:lstStyle>
            <a:lvl1pPr>
              <a:defRPr/>
            </a:lvl1pPr>
          </a:lstStyle>
          <a:p>
            <a:pPr>
              <a:defRPr/>
            </a:pPr>
            <a:endParaRPr lang="pt-BR"/>
          </a:p>
        </p:txBody>
      </p:sp>
      <p:sp>
        <p:nvSpPr>
          <p:cNvPr id="4" name="Rectangle 5"/>
          <p:cNvSpPr>
            <a:spLocks noGrp="1" noChangeArrowheads="1"/>
          </p:cNvSpPr>
          <p:nvPr>
            <p:ph type="ftr" sz="quarter" idx="11"/>
          </p:nvPr>
        </p:nvSpPr>
        <p:spPr>
          <a:ln/>
        </p:spPr>
        <p:txBody>
          <a:bodyPr/>
          <a:lstStyle>
            <a:lvl1pPr>
              <a:defRPr/>
            </a:lvl1pPr>
          </a:lstStyle>
          <a:p>
            <a:pPr>
              <a:defRPr/>
            </a:pPr>
            <a:endParaRPr lang="pt-BR"/>
          </a:p>
        </p:txBody>
      </p:sp>
      <p:sp>
        <p:nvSpPr>
          <p:cNvPr id="5" name="Rectangle 6"/>
          <p:cNvSpPr>
            <a:spLocks noGrp="1" noChangeArrowheads="1"/>
          </p:cNvSpPr>
          <p:nvPr>
            <p:ph type="sldNum" sz="quarter" idx="12"/>
          </p:nvPr>
        </p:nvSpPr>
        <p:spPr>
          <a:ln/>
        </p:spPr>
        <p:txBody>
          <a:bodyPr/>
          <a:lstStyle>
            <a:lvl1pPr>
              <a:defRPr/>
            </a:lvl1pPr>
          </a:lstStyle>
          <a:p>
            <a:pPr>
              <a:defRPr/>
            </a:pPr>
            <a:fld id="{826DA42B-2D5F-4483-925A-21DD08874564}" type="slidenum">
              <a:rPr lang="pt-BR"/>
              <a:pPr>
                <a:defRPr/>
              </a:pPr>
              <a:t>‹nº›</a:t>
            </a:fld>
            <a:endParaRPr lang="pt-BR"/>
          </a:p>
        </p:txBody>
      </p:sp>
    </p:spTree>
    <p:extLst>
      <p:ext uri="{BB962C8B-B14F-4D97-AF65-F5344CB8AC3E}">
        <p14:creationId xmlns:p14="http://schemas.microsoft.com/office/powerpoint/2010/main" val="30960820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pt-BR"/>
          </a:p>
        </p:txBody>
      </p:sp>
      <p:sp>
        <p:nvSpPr>
          <p:cNvPr id="3" name="Rectangle 5"/>
          <p:cNvSpPr>
            <a:spLocks noGrp="1" noChangeArrowheads="1"/>
          </p:cNvSpPr>
          <p:nvPr>
            <p:ph type="ftr" sz="quarter" idx="11"/>
          </p:nvPr>
        </p:nvSpPr>
        <p:spPr>
          <a:ln/>
        </p:spPr>
        <p:txBody>
          <a:bodyPr/>
          <a:lstStyle>
            <a:lvl1pPr>
              <a:defRPr/>
            </a:lvl1pPr>
          </a:lstStyle>
          <a:p>
            <a:pPr>
              <a:defRPr/>
            </a:pPr>
            <a:endParaRPr lang="pt-BR"/>
          </a:p>
        </p:txBody>
      </p:sp>
      <p:sp>
        <p:nvSpPr>
          <p:cNvPr id="4" name="Rectangle 6"/>
          <p:cNvSpPr>
            <a:spLocks noGrp="1" noChangeArrowheads="1"/>
          </p:cNvSpPr>
          <p:nvPr>
            <p:ph type="sldNum" sz="quarter" idx="12"/>
          </p:nvPr>
        </p:nvSpPr>
        <p:spPr>
          <a:ln/>
        </p:spPr>
        <p:txBody>
          <a:bodyPr/>
          <a:lstStyle>
            <a:lvl1pPr>
              <a:defRPr/>
            </a:lvl1pPr>
          </a:lstStyle>
          <a:p>
            <a:pPr>
              <a:defRPr/>
            </a:pPr>
            <a:fld id="{10869F25-494E-409B-9372-EB4972B332EA}" type="slidenum">
              <a:rPr lang="pt-BR"/>
              <a:pPr>
                <a:defRPr/>
              </a:pPr>
              <a:t>‹nº›</a:t>
            </a:fld>
            <a:endParaRPr lang="pt-BR"/>
          </a:p>
        </p:txBody>
      </p:sp>
    </p:spTree>
    <p:extLst>
      <p:ext uri="{BB962C8B-B14F-4D97-AF65-F5344CB8AC3E}">
        <p14:creationId xmlns:p14="http://schemas.microsoft.com/office/powerpoint/2010/main" val="33116852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nchor="b"/>
          <a:lstStyle>
            <a:lvl1pPr algn="l">
              <a:defRPr sz="2000" b="1"/>
            </a:lvl1pPr>
          </a:lstStyle>
          <a:p>
            <a:r>
              <a:rPr lang="pt-BR" smtClean="0"/>
              <a:t>Clique para editar o estilo do título mestre</a:t>
            </a:r>
            <a:endParaRPr lang="pt-BR"/>
          </a:p>
        </p:txBody>
      </p:sp>
      <p:sp>
        <p:nvSpPr>
          <p:cNvPr id="3" name="Espaço Reservado para Conteú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os estilos do texto mestre</a:t>
            </a:r>
          </a:p>
        </p:txBody>
      </p:sp>
      <p:sp>
        <p:nvSpPr>
          <p:cNvPr id="5" name="Rectangle 4"/>
          <p:cNvSpPr>
            <a:spLocks noGrp="1" noChangeArrowheads="1"/>
          </p:cNvSpPr>
          <p:nvPr>
            <p:ph type="dt" sz="half" idx="10"/>
          </p:nvPr>
        </p:nvSpPr>
        <p:spPr>
          <a:ln/>
        </p:spPr>
        <p:txBody>
          <a:bodyPr/>
          <a:lstStyle>
            <a:lvl1pPr>
              <a:defRPr/>
            </a:lvl1pPr>
          </a:lstStyle>
          <a:p>
            <a:pPr>
              <a:defRPr/>
            </a:pPr>
            <a:endParaRPr lang="pt-BR"/>
          </a:p>
        </p:txBody>
      </p:sp>
      <p:sp>
        <p:nvSpPr>
          <p:cNvPr id="6" name="Rectangle 5"/>
          <p:cNvSpPr>
            <a:spLocks noGrp="1" noChangeArrowheads="1"/>
          </p:cNvSpPr>
          <p:nvPr>
            <p:ph type="ftr" sz="quarter" idx="11"/>
          </p:nvPr>
        </p:nvSpPr>
        <p:spPr>
          <a:ln/>
        </p:spPr>
        <p:txBody>
          <a:bodyPr/>
          <a:lstStyle>
            <a:lvl1pPr>
              <a:defRPr/>
            </a:lvl1pPr>
          </a:lstStyle>
          <a:p>
            <a:pPr>
              <a:defRPr/>
            </a:pPr>
            <a:endParaRPr lang="pt-BR"/>
          </a:p>
        </p:txBody>
      </p:sp>
      <p:sp>
        <p:nvSpPr>
          <p:cNvPr id="7" name="Rectangle 6"/>
          <p:cNvSpPr>
            <a:spLocks noGrp="1" noChangeArrowheads="1"/>
          </p:cNvSpPr>
          <p:nvPr>
            <p:ph type="sldNum" sz="quarter" idx="12"/>
          </p:nvPr>
        </p:nvSpPr>
        <p:spPr>
          <a:ln/>
        </p:spPr>
        <p:txBody>
          <a:bodyPr/>
          <a:lstStyle>
            <a:lvl1pPr>
              <a:defRPr/>
            </a:lvl1pPr>
          </a:lstStyle>
          <a:p>
            <a:pPr>
              <a:defRPr/>
            </a:pPr>
            <a:fld id="{AF4F758F-0C0A-4038-9A08-98128B744281}" type="slidenum">
              <a:rPr lang="pt-BR"/>
              <a:pPr>
                <a:defRPr/>
              </a:pPr>
              <a:t>‹nº›</a:t>
            </a:fld>
            <a:endParaRPr lang="pt-BR"/>
          </a:p>
        </p:txBody>
      </p:sp>
    </p:spTree>
    <p:extLst>
      <p:ext uri="{BB962C8B-B14F-4D97-AF65-F5344CB8AC3E}">
        <p14:creationId xmlns:p14="http://schemas.microsoft.com/office/powerpoint/2010/main" val="6307718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pt-BR" smtClean="0"/>
              <a:t>Clique para editar o estilo do título mestre</a:t>
            </a:r>
            <a:endParaRPr lang="pt-BR"/>
          </a:p>
        </p:txBody>
      </p:sp>
      <p:sp>
        <p:nvSpPr>
          <p:cNvPr id="3" name="Espaço Reservado para Imagem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pt-BR" noProof="0" smtClean="0"/>
          </a:p>
        </p:txBody>
      </p:sp>
      <p:sp>
        <p:nvSpPr>
          <p:cNvPr id="4" name="Espaço Reservado para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os estilos do texto mestre</a:t>
            </a:r>
          </a:p>
        </p:txBody>
      </p:sp>
      <p:sp>
        <p:nvSpPr>
          <p:cNvPr id="5" name="Rectangle 4"/>
          <p:cNvSpPr>
            <a:spLocks noGrp="1" noChangeArrowheads="1"/>
          </p:cNvSpPr>
          <p:nvPr>
            <p:ph type="dt" sz="half" idx="10"/>
          </p:nvPr>
        </p:nvSpPr>
        <p:spPr>
          <a:ln/>
        </p:spPr>
        <p:txBody>
          <a:bodyPr/>
          <a:lstStyle>
            <a:lvl1pPr>
              <a:defRPr/>
            </a:lvl1pPr>
          </a:lstStyle>
          <a:p>
            <a:pPr>
              <a:defRPr/>
            </a:pPr>
            <a:endParaRPr lang="pt-BR"/>
          </a:p>
        </p:txBody>
      </p:sp>
      <p:sp>
        <p:nvSpPr>
          <p:cNvPr id="6" name="Rectangle 5"/>
          <p:cNvSpPr>
            <a:spLocks noGrp="1" noChangeArrowheads="1"/>
          </p:cNvSpPr>
          <p:nvPr>
            <p:ph type="ftr" sz="quarter" idx="11"/>
          </p:nvPr>
        </p:nvSpPr>
        <p:spPr>
          <a:ln/>
        </p:spPr>
        <p:txBody>
          <a:bodyPr/>
          <a:lstStyle>
            <a:lvl1pPr>
              <a:defRPr/>
            </a:lvl1pPr>
          </a:lstStyle>
          <a:p>
            <a:pPr>
              <a:defRPr/>
            </a:pPr>
            <a:endParaRPr lang="pt-BR"/>
          </a:p>
        </p:txBody>
      </p:sp>
      <p:sp>
        <p:nvSpPr>
          <p:cNvPr id="7" name="Rectangle 6"/>
          <p:cNvSpPr>
            <a:spLocks noGrp="1" noChangeArrowheads="1"/>
          </p:cNvSpPr>
          <p:nvPr>
            <p:ph type="sldNum" sz="quarter" idx="12"/>
          </p:nvPr>
        </p:nvSpPr>
        <p:spPr>
          <a:ln/>
        </p:spPr>
        <p:txBody>
          <a:bodyPr/>
          <a:lstStyle>
            <a:lvl1pPr>
              <a:defRPr/>
            </a:lvl1pPr>
          </a:lstStyle>
          <a:p>
            <a:pPr>
              <a:defRPr/>
            </a:pPr>
            <a:fld id="{0D4D6C76-5BF6-4AC1-871F-2B6D0BBB8C08}" type="slidenum">
              <a:rPr lang="pt-BR"/>
              <a:pPr>
                <a:defRPr/>
              </a:pPr>
              <a:t>‹nº›</a:t>
            </a:fld>
            <a:endParaRPr lang="pt-BR"/>
          </a:p>
        </p:txBody>
      </p:sp>
    </p:spTree>
    <p:extLst>
      <p:ext uri="{BB962C8B-B14F-4D97-AF65-F5344CB8AC3E}">
        <p14:creationId xmlns:p14="http://schemas.microsoft.com/office/powerpoint/2010/main" val="32853639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pt-BR"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pt-BR" smtClean="0"/>
              <a:t>Click to edit Master text styles</a:t>
            </a:r>
          </a:p>
          <a:p>
            <a:pPr lvl="1"/>
            <a:r>
              <a:rPr lang="pt-BR" smtClean="0"/>
              <a:t>Second level</a:t>
            </a:r>
          </a:p>
          <a:p>
            <a:pPr lvl="2"/>
            <a:r>
              <a:rPr lang="pt-BR" smtClean="0"/>
              <a:t>Third level</a:t>
            </a:r>
          </a:p>
          <a:p>
            <a:pPr lvl="3"/>
            <a:r>
              <a:rPr lang="pt-BR" smtClean="0"/>
              <a:t>Fourth level</a:t>
            </a:r>
          </a:p>
          <a:p>
            <a:pPr lvl="4"/>
            <a:r>
              <a:rPr lang="pt-BR"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smtClean="0"/>
            </a:lvl1pPr>
          </a:lstStyle>
          <a:p>
            <a:pPr>
              <a:defRPr/>
            </a:pPr>
            <a:endParaRPr lang="pt-B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smtClean="0"/>
            </a:lvl1pPr>
          </a:lstStyle>
          <a:p>
            <a:pPr>
              <a:defRPr/>
            </a:pPr>
            <a:endParaRPr lang="pt-B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smtClean="0"/>
            </a:lvl1pPr>
          </a:lstStyle>
          <a:p>
            <a:pPr>
              <a:defRPr/>
            </a:pPr>
            <a:fld id="{77849B91-6C9C-4342-97AD-128173BDA7CD}" type="slidenum">
              <a:rPr lang="pt-BR"/>
              <a:pPr>
                <a:defRPr/>
              </a:pPr>
              <a:t>‹nº›</a:t>
            </a:fld>
            <a:endParaRPr lang="pt-B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p:txBody>
          <a:bodyPr/>
          <a:lstStyle/>
          <a:p>
            <a:pPr eaLnBrk="1" hangingPunct="1"/>
            <a:r>
              <a:rPr lang="en-US" sz="5400" b="1" smtClean="0">
                <a:solidFill>
                  <a:srgbClr val="CC6600"/>
                </a:solidFill>
              </a:rPr>
              <a:t>A ERA DE LUZ E VIDA</a:t>
            </a:r>
            <a:r>
              <a:rPr lang="en-US" sz="5400" smtClean="0">
                <a:solidFill>
                  <a:srgbClr val="CC6600"/>
                </a:solidFill>
              </a:rPr>
              <a:t/>
            </a:r>
            <a:br>
              <a:rPr lang="en-US" sz="5400" smtClean="0">
                <a:solidFill>
                  <a:srgbClr val="CC6600"/>
                </a:solidFill>
              </a:rPr>
            </a:br>
            <a:r>
              <a:rPr lang="en-US" sz="2800" smtClean="0"/>
              <a:t>UM FUTURO BRILHANTE</a:t>
            </a:r>
            <a:endParaRPr lang="pt-BR" sz="2800" smtClean="0"/>
          </a:p>
        </p:txBody>
      </p:sp>
      <p:sp>
        <p:nvSpPr>
          <p:cNvPr id="2051" name="Rectangle 5"/>
          <p:cNvSpPr>
            <a:spLocks noGrp="1" noChangeArrowheads="1"/>
          </p:cNvSpPr>
          <p:nvPr>
            <p:ph type="body" sz="half" idx="2"/>
          </p:nvPr>
        </p:nvSpPr>
        <p:spPr>
          <a:xfrm>
            <a:off x="5148263" y="1600200"/>
            <a:ext cx="3538537" cy="3916363"/>
          </a:xfrm>
        </p:spPr>
        <p:txBody>
          <a:bodyPr/>
          <a:lstStyle/>
          <a:p>
            <a:pPr marL="0" indent="0" algn="ctr" eaLnBrk="1" hangingPunct="1">
              <a:buFontTx/>
              <a:buNone/>
            </a:pPr>
            <a:r>
              <a:rPr lang="en-US" sz="2800" smtClean="0"/>
              <a:t>Quando todos os sete Superuniversos alcançarem a perfeição…</a:t>
            </a:r>
          </a:p>
          <a:p>
            <a:pPr marL="0" indent="0" algn="ctr" eaLnBrk="1" hangingPunct="1"/>
            <a:endParaRPr lang="en-US" sz="2800" smtClean="0"/>
          </a:p>
          <a:p>
            <a:pPr marL="0" indent="0" algn="ctr" eaLnBrk="1" hangingPunct="1">
              <a:buFontTx/>
              <a:buNone/>
            </a:pPr>
            <a:r>
              <a:rPr lang="en-US" sz="2800" smtClean="0"/>
              <a:t>Será a factualização plena do </a:t>
            </a:r>
          </a:p>
          <a:p>
            <a:pPr marL="0" indent="0" algn="ctr" eaLnBrk="1" hangingPunct="1">
              <a:buFontTx/>
              <a:buNone/>
            </a:pPr>
            <a:r>
              <a:rPr lang="en-US" sz="2800" b="1" smtClean="0"/>
              <a:t>SER SUPREMO</a:t>
            </a:r>
            <a:endParaRPr lang="pt-BR" sz="2800" b="1" smtClean="0"/>
          </a:p>
        </p:txBody>
      </p:sp>
      <p:sp>
        <p:nvSpPr>
          <p:cNvPr id="2052" name="Text Box 9"/>
          <p:cNvSpPr txBox="1">
            <a:spLocks noChangeArrowheads="1"/>
          </p:cNvSpPr>
          <p:nvPr/>
        </p:nvSpPr>
        <p:spPr bwMode="auto">
          <a:xfrm>
            <a:off x="250825" y="5805488"/>
            <a:ext cx="84740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2400">
                <a:solidFill>
                  <a:srgbClr val="CC6600"/>
                </a:solidFill>
              </a:rPr>
              <a:t>O estabelecimento do Grande Universo na Era de Luz e Vida</a:t>
            </a:r>
            <a:endParaRPr lang="pt-BR" sz="2400">
              <a:solidFill>
                <a:srgbClr val="CC6600"/>
              </a:solidFill>
            </a:endParaRPr>
          </a:p>
        </p:txBody>
      </p:sp>
      <p:pic>
        <p:nvPicPr>
          <p:cNvPr id="2053" name="Picture 11" descr="122525_splash"/>
          <p:cNvPicPr>
            <a:picLocks noChangeAspect="1" noChangeArrowheads="1"/>
          </p:cNvPicPr>
          <p:nvPr>
            <p:ph sz="half" idx="1"/>
          </p:nvPr>
        </p:nvPicPr>
        <p:blipFill>
          <a:blip r:embed="rId3">
            <a:extLst>
              <a:ext uri="{28A0092B-C50C-407E-A947-70E740481C1C}">
                <a14:useLocalDpi xmlns:a14="http://schemas.microsoft.com/office/drawing/2010/main" val="0"/>
              </a:ext>
            </a:extLst>
          </a:blip>
          <a:srcRect/>
          <a:stretch>
            <a:fillRect/>
          </a:stretch>
        </p:blipFill>
        <p:spPr>
          <a:xfrm>
            <a:off x="395288" y="1700213"/>
            <a:ext cx="4752975" cy="3849687"/>
          </a:xfr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en-US" sz="4800" b="1" smtClean="0">
                <a:solidFill>
                  <a:srgbClr val="CC6600"/>
                </a:solidFill>
              </a:rPr>
              <a:t>A ERA DE LUZ E VIDA</a:t>
            </a:r>
            <a:r>
              <a:rPr lang="en-US" sz="4800" smtClean="0">
                <a:solidFill>
                  <a:srgbClr val="CC6600"/>
                </a:solidFill>
              </a:rPr>
              <a:t/>
            </a:r>
            <a:br>
              <a:rPr lang="en-US" sz="4800" smtClean="0">
                <a:solidFill>
                  <a:srgbClr val="CC6600"/>
                </a:solidFill>
              </a:rPr>
            </a:br>
            <a:r>
              <a:rPr lang="en-US" sz="2400" smtClean="0"/>
              <a:t>UM FUTURO BRILHANTE</a:t>
            </a:r>
            <a:endParaRPr lang="pt-BR" sz="2400" smtClean="0"/>
          </a:p>
        </p:txBody>
      </p:sp>
      <p:sp>
        <p:nvSpPr>
          <p:cNvPr id="11267" name="Rectangle 3"/>
          <p:cNvSpPr>
            <a:spLocks noGrp="1" noChangeArrowheads="1"/>
          </p:cNvSpPr>
          <p:nvPr>
            <p:ph type="body" idx="1"/>
          </p:nvPr>
        </p:nvSpPr>
        <p:spPr>
          <a:xfrm>
            <a:off x="2339975" y="1628775"/>
            <a:ext cx="6335713" cy="2476500"/>
          </a:xfrm>
        </p:spPr>
        <p:txBody>
          <a:bodyPr/>
          <a:lstStyle/>
          <a:p>
            <a:pPr eaLnBrk="1" hangingPunct="1"/>
            <a:r>
              <a:rPr lang="en-US" sz="2400" smtClean="0"/>
              <a:t>O Homem pós-Filho Magisterial</a:t>
            </a:r>
          </a:p>
          <a:p>
            <a:pPr eaLnBrk="1" hangingPunct="1"/>
            <a:endParaRPr lang="en-US" sz="1600" smtClean="0"/>
          </a:p>
          <a:p>
            <a:pPr eaLnBrk="1" hangingPunct="1"/>
            <a:r>
              <a:rPr lang="en-US" sz="1600" smtClean="0"/>
              <a:t>Todas as raças são um só sangue – o adâmico</a:t>
            </a:r>
          </a:p>
          <a:p>
            <a:pPr eaLnBrk="1" hangingPunct="1"/>
            <a:r>
              <a:rPr lang="en-US" sz="1600" smtClean="0"/>
              <a:t>Há um ampliação da religião revelada, a nível do universo local</a:t>
            </a:r>
          </a:p>
          <a:p>
            <a:pPr eaLnBrk="1" hangingPunct="1"/>
            <a:r>
              <a:rPr lang="en-US" sz="1600" smtClean="0"/>
              <a:t>Liberação econômica</a:t>
            </a:r>
          </a:p>
          <a:p>
            <a:pPr eaLnBrk="1" hangingPunct="1"/>
            <a:r>
              <a:rPr lang="en-US" sz="1600" smtClean="0"/>
              <a:t>Continuaidade do processo de limpeza racial</a:t>
            </a:r>
          </a:p>
          <a:p>
            <a:pPr eaLnBrk="1" hangingPunct="1"/>
            <a:r>
              <a:rPr lang="en-US" sz="1600" smtClean="0"/>
              <a:t>A grande maioria dos seres decidem por receber o Ajustador</a:t>
            </a:r>
          </a:p>
          <a:p>
            <a:pPr eaLnBrk="1" hangingPunct="1"/>
            <a:endParaRPr lang="en-US" sz="1600" smtClean="0"/>
          </a:p>
          <a:p>
            <a:pPr eaLnBrk="1" hangingPunct="1"/>
            <a:endParaRPr lang="en-US" sz="1600" smtClean="0"/>
          </a:p>
          <a:p>
            <a:pPr eaLnBrk="1" hangingPunct="1"/>
            <a:endParaRPr lang="pt-BR" sz="1200" smtClean="0"/>
          </a:p>
        </p:txBody>
      </p:sp>
      <p:pic>
        <p:nvPicPr>
          <p:cNvPr id="11268" name="Picture 4" descr="boletim"/>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196975"/>
            <a:ext cx="2152650" cy="3024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269" name="Picture 5" descr="countrylif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4194175"/>
            <a:ext cx="3779838" cy="266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270" name="Text Box 6"/>
          <p:cNvSpPr txBox="1">
            <a:spLocks noChangeArrowheads="1"/>
          </p:cNvSpPr>
          <p:nvPr/>
        </p:nvSpPr>
        <p:spPr bwMode="auto">
          <a:xfrm>
            <a:off x="3995738" y="4581525"/>
            <a:ext cx="4464050" cy="155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buFontTx/>
              <a:buChar char="•"/>
            </a:pPr>
            <a:r>
              <a:rPr lang="en-US" sz="1600"/>
              <a:t>O Florescimento da arte, da música</a:t>
            </a:r>
          </a:p>
          <a:p>
            <a:pPr eaLnBrk="1" hangingPunct="1">
              <a:buFontTx/>
              <a:buChar char="•"/>
            </a:pPr>
            <a:r>
              <a:rPr lang="en-US" sz="1600"/>
              <a:t>O ápice do desenvolvimento e a plenitude do despertar religioso</a:t>
            </a:r>
          </a:p>
          <a:p>
            <a:pPr eaLnBrk="1" hangingPunct="1">
              <a:buFontTx/>
              <a:buChar char="•"/>
            </a:pPr>
            <a:r>
              <a:rPr lang="en-US" sz="1600"/>
              <a:t>Outra missões podem acontecer</a:t>
            </a:r>
          </a:p>
          <a:p>
            <a:pPr eaLnBrk="1" hangingPunct="1">
              <a:buFontTx/>
              <a:buChar char="•"/>
            </a:pPr>
            <a:r>
              <a:rPr lang="en-US" sz="1600"/>
              <a:t>Tem duração de entre 25 a 50 mil anos</a:t>
            </a:r>
          </a:p>
          <a:p>
            <a:pPr eaLnBrk="1" hangingPunct="1">
              <a:buFontTx/>
              <a:buChar char="•"/>
            </a:pPr>
            <a:endParaRPr lang="pt-BR" sz="160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en-US" sz="4800" b="1" smtClean="0">
                <a:solidFill>
                  <a:srgbClr val="CC6600"/>
                </a:solidFill>
              </a:rPr>
              <a:t>A ERA DE LUZ E VIDA</a:t>
            </a:r>
            <a:r>
              <a:rPr lang="en-US" sz="4800" smtClean="0">
                <a:solidFill>
                  <a:srgbClr val="CC6600"/>
                </a:solidFill>
              </a:rPr>
              <a:t/>
            </a:r>
            <a:br>
              <a:rPr lang="en-US" sz="4800" smtClean="0">
                <a:solidFill>
                  <a:srgbClr val="CC6600"/>
                </a:solidFill>
              </a:rPr>
            </a:br>
            <a:r>
              <a:rPr lang="en-US" sz="2400" smtClean="0"/>
              <a:t>UM FUTURO BRILHANTE</a:t>
            </a:r>
            <a:endParaRPr lang="pt-BR" sz="2400" smtClean="0"/>
          </a:p>
        </p:txBody>
      </p:sp>
      <p:sp>
        <p:nvSpPr>
          <p:cNvPr id="12291" name="Rectangle 3"/>
          <p:cNvSpPr>
            <a:spLocks noGrp="1" noChangeArrowheads="1"/>
          </p:cNvSpPr>
          <p:nvPr>
            <p:ph type="body" idx="1"/>
          </p:nvPr>
        </p:nvSpPr>
        <p:spPr>
          <a:xfrm>
            <a:off x="395288" y="1600200"/>
            <a:ext cx="8291512" cy="4525963"/>
          </a:xfrm>
        </p:spPr>
        <p:txBody>
          <a:bodyPr/>
          <a:lstStyle/>
          <a:p>
            <a:pPr eaLnBrk="1" hangingPunct="1">
              <a:lnSpc>
                <a:spcPct val="90000"/>
              </a:lnSpc>
            </a:pPr>
            <a:r>
              <a:rPr lang="en-US" smtClean="0"/>
              <a:t>O Homem pós-Filho Auto Outorgado</a:t>
            </a:r>
          </a:p>
          <a:p>
            <a:pPr eaLnBrk="1" hangingPunct="1">
              <a:lnSpc>
                <a:spcPct val="90000"/>
              </a:lnSpc>
            </a:pPr>
            <a:endParaRPr lang="en-US" sz="2000" smtClean="0"/>
          </a:p>
          <a:p>
            <a:pPr eaLnBrk="1" hangingPunct="1">
              <a:lnSpc>
                <a:spcPct val="90000"/>
              </a:lnSpc>
            </a:pPr>
            <a:r>
              <a:rPr lang="en-US" sz="2000" smtClean="0"/>
              <a:t>Primeiro requisito: qualidade ética</a:t>
            </a:r>
          </a:p>
          <a:p>
            <a:pPr eaLnBrk="1" hangingPunct="1">
              <a:lnSpc>
                <a:spcPct val="90000"/>
              </a:lnSpc>
            </a:pPr>
            <a:r>
              <a:rPr lang="en-US" sz="2000" smtClean="0"/>
              <a:t>Uma única raça, uma única língua</a:t>
            </a:r>
          </a:p>
          <a:p>
            <a:pPr eaLnBrk="1" hangingPunct="1">
              <a:lnSpc>
                <a:spcPct val="90000"/>
              </a:lnSpc>
            </a:pPr>
            <a:r>
              <a:rPr lang="en-US" sz="2000" smtClean="0"/>
              <a:t>A busca pela cultura moral e verdade espiritual</a:t>
            </a:r>
          </a:p>
          <a:p>
            <a:pPr eaLnBrk="1" hangingPunct="1">
              <a:lnSpc>
                <a:spcPct val="90000"/>
              </a:lnSpc>
            </a:pPr>
            <a:r>
              <a:rPr lang="en-US" sz="2000" smtClean="0"/>
              <a:t>Ampliação da verdade revelada, ao nível do superuniverso</a:t>
            </a:r>
          </a:p>
          <a:p>
            <a:pPr eaLnBrk="1" hangingPunct="1">
              <a:lnSpc>
                <a:spcPct val="90000"/>
              </a:lnSpc>
            </a:pPr>
            <a:r>
              <a:rPr lang="en-US" sz="2000" smtClean="0"/>
              <a:t>O Espírito da Verdade é efundido sobre toda a carne</a:t>
            </a:r>
          </a:p>
          <a:p>
            <a:pPr eaLnBrk="1" hangingPunct="1">
              <a:lnSpc>
                <a:spcPct val="90000"/>
              </a:lnSpc>
            </a:pPr>
            <a:r>
              <a:rPr lang="en-US" sz="2000" smtClean="0"/>
              <a:t>A partir desta era, todos os humanos passam a ser resididos pelos Ajustadores do Pensamento</a:t>
            </a:r>
          </a:p>
          <a:p>
            <a:pPr eaLnBrk="1" hangingPunct="1">
              <a:lnSpc>
                <a:spcPct val="90000"/>
              </a:lnSpc>
            </a:pPr>
            <a:r>
              <a:rPr lang="en-US" sz="2000" smtClean="0"/>
              <a:t>Pode durar de 10 a 100 mil anos, mas não há limite de tempo</a:t>
            </a:r>
          </a:p>
          <a:p>
            <a:pPr eaLnBrk="1" hangingPunct="1">
              <a:lnSpc>
                <a:spcPct val="90000"/>
              </a:lnSpc>
            </a:pPr>
            <a:r>
              <a:rPr lang="en-US" sz="2000" smtClean="0"/>
              <a:t>Grande progresso ético e espiritual</a:t>
            </a:r>
          </a:p>
          <a:p>
            <a:pPr eaLnBrk="1" hangingPunct="1">
              <a:lnSpc>
                <a:spcPct val="90000"/>
              </a:lnSpc>
            </a:pPr>
            <a:r>
              <a:rPr lang="en-US" sz="2000" smtClean="0"/>
              <a:t>Doenças e delinquencias são praticamente eliminados</a:t>
            </a:r>
          </a:p>
          <a:p>
            <a:pPr eaLnBrk="1" hangingPunct="1">
              <a:lnSpc>
                <a:spcPct val="90000"/>
              </a:lnSpc>
            </a:pPr>
            <a:r>
              <a:rPr lang="en-US" sz="2000" smtClean="0"/>
              <a:t>A vida pode chegar a 300 anos</a:t>
            </a:r>
          </a:p>
          <a:p>
            <a:pPr eaLnBrk="1" hangingPunct="1">
              <a:lnSpc>
                <a:spcPct val="90000"/>
              </a:lnSpc>
            </a:pPr>
            <a:endParaRPr lang="pt-BR" sz="2000" smtClean="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en-US" sz="4800" b="1" smtClean="0">
                <a:solidFill>
                  <a:srgbClr val="CC6600"/>
                </a:solidFill>
              </a:rPr>
              <a:t>A ERA DE LUZ E VIDA</a:t>
            </a:r>
            <a:r>
              <a:rPr lang="en-US" sz="4800" smtClean="0">
                <a:solidFill>
                  <a:srgbClr val="CC6600"/>
                </a:solidFill>
              </a:rPr>
              <a:t/>
            </a:r>
            <a:br>
              <a:rPr lang="en-US" sz="4800" smtClean="0">
                <a:solidFill>
                  <a:srgbClr val="CC6600"/>
                </a:solidFill>
              </a:rPr>
            </a:br>
            <a:r>
              <a:rPr lang="en-US" sz="2400" smtClean="0"/>
              <a:t>UM FUTURO BRILHANTE</a:t>
            </a:r>
            <a:endParaRPr lang="pt-BR" sz="2400" smtClean="0"/>
          </a:p>
        </p:txBody>
      </p:sp>
      <p:sp>
        <p:nvSpPr>
          <p:cNvPr id="13315" name="Rectangle 3"/>
          <p:cNvSpPr>
            <a:spLocks noGrp="1" noChangeArrowheads="1"/>
          </p:cNvSpPr>
          <p:nvPr>
            <p:ph type="body" idx="1"/>
          </p:nvPr>
        </p:nvSpPr>
        <p:spPr/>
        <p:txBody>
          <a:bodyPr/>
          <a:lstStyle/>
          <a:p>
            <a:pPr eaLnBrk="1" hangingPunct="1">
              <a:lnSpc>
                <a:spcPct val="80000"/>
              </a:lnSpc>
              <a:buFontTx/>
              <a:buNone/>
            </a:pPr>
            <a:r>
              <a:rPr lang="en-US" sz="2800" smtClean="0"/>
              <a:t>A situação de Urantia</a:t>
            </a:r>
          </a:p>
          <a:p>
            <a:pPr eaLnBrk="1" hangingPunct="1">
              <a:lnSpc>
                <a:spcPct val="80000"/>
              </a:lnSpc>
            </a:pPr>
            <a:endParaRPr lang="en-US" sz="2800" smtClean="0"/>
          </a:p>
          <a:p>
            <a:pPr eaLnBrk="1" hangingPunct="1">
              <a:lnSpc>
                <a:spcPct val="80000"/>
              </a:lnSpc>
            </a:pPr>
            <a:r>
              <a:rPr lang="pt-BR" sz="1600" smtClean="0"/>
              <a:t>“1. A fraternidade social</a:t>
            </a:r>
          </a:p>
          <a:p>
            <a:pPr eaLnBrk="1" hangingPunct="1">
              <a:lnSpc>
                <a:spcPct val="80000"/>
              </a:lnSpc>
            </a:pPr>
            <a:r>
              <a:rPr lang="pt-BR" sz="1600" smtClean="0"/>
              <a:t>“2. A fertilização intelectual cruzada. </a:t>
            </a:r>
          </a:p>
          <a:p>
            <a:pPr eaLnBrk="1" hangingPunct="1">
              <a:lnSpc>
                <a:spcPct val="80000"/>
              </a:lnSpc>
            </a:pPr>
            <a:endParaRPr lang="pt-BR" sz="1600" smtClean="0"/>
          </a:p>
          <a:p>
            <a:pPr eaLnBrk="1" hangingPunct="1">
              <a:lnSpc>
                <a:spcPct val="80000"/>
              </a:lnSpc>
              <a:buFontTx/>
              <a:buNone/>
            </a:pPr>
            <a:r>
              <a:rPr lang="pt-BR" sz="1600" i="1" smtClean="0">
                <a:solidFill>
                  <a:schemeClr val="accent2"/>
                </a:solidFill>
              </a:rPr>
              <a:t>“A irmandade é impossível em um mundo cujos habitantes são tão primitivos que não conseguem reconhecer a loucura do egoísmo não mitigado.” </a:t>
            </a:r>
            <a:r>
              <a:rPr lang="pt-BR" sz="1600" i="1" smtClean="0"/>
              <a:t>[LU, pág. 597:4]</a:t>
            </a:r>
          </a:p>
          <a:p>
            <a:pPr eaLnBrk="1" hangingPunct="1">
              <a:lnSpc>
                <a:spcPct val="80000"/>
              </a:lnSpc>
            </a:pPr>
            <a:endParaRPr lang="pt-BR" sz="1600" smtClean="0"/>
          </a:p>
          <a:p>
            <a:pPr eaLnBrk="1" hangingPunct="1">
              <a:lnSpc>
                <a:spcPct val="80000"/>
              </a:lnSpc>
            </a:pPr>
            <a:r>
              <a:rPr lang="pt-BR" sz="1600" smtClean="0"/>
              <a:t>“3. O despertar ético. </a:t>
            </a:r>
          </a:p>
          <a:p>
            <a:pPr eaLnBrk="1" hangingPunct="1">
              <a:lnSpc>
                <a:spcPct val="80000"/>
              </a:lnSpc>
            </a:pPr>
            <a:endParaRPr lang="pt-BR" sz="1600" smtClean="0"/>
          </a:p>
          <a:p>
            <a:pPr eaLnBrk="1" hangingPunct="1">
              <a:lnSpc>
                <a:spcPct val="80000"/>
              </a:lnSpc>
            </a:pPr>
            <a:r>
              <a:rPr lang="pt-BR" sz="1600" smtClean="0"/>
              <a:t>“4. A sabedoria política. </a:t>
            </a:r>
          </a:p>
          <a:p>
            <a:pPr eaLnBrk="1" hangingPunct="1">
              <a:lnSpc>
                <a:spcPct val="80000"/>
              </a:lnSpc>
            </a:pPr>
            <a:endParaRPr lang="pt-BR" sz="1600" smtClean="0"/>
          </a:p>
          <a:p>
            <a:pPr eaLnBrk="1" hangingPunct="1">
              <a:lnSpc>
                <a:spcPct val="80000"/>
              </a:lnSpc>
            </a:pPr>
            <a:r>
              <a:rPr lang="pt-BR" sz="1600" smtClean="0"/>
              <a:t>“5. O discernimento espiritual. </a:t>
            </a:r>
          </a:p>
          <a:p>
            <a:pPr eaLnBrk="1" hangingPunct="1">
              <a:lnSpc>
                <a:spcPct val="80000"/>
              </a:lnSpc>
            </a:pPr>
            <a:endParaRPr lang="en-US" sz="1600" smtClean="0"/>
          </a:p>
          <a:p>
            <a:pPr eaLnBrk="1" hangingPunct="1">
              <a:lnSpc>
                <a:spcPct val="80000"/>
              </a:lnSpc>
              <a:buFontTx/>
              <a:buNone/>
            </a:pPr>
            <a:r>
              <a:rPr lang="pt-BR" sz="1600" i="1" smtClean="0">
                <a:solidFill>
                  <a:schemeClr val="accent2"/>
                </a:solidFill>
              </a:rPr>
              <a:t>“O entendimento mútuo e o amor fraterno são civilizadores transcendentes e fatores poderosos na realização mundial da irmandade dos homens.”</a:t>
            </a:r>
            <a:r>
              <a:rPr lang="pt-BR" sz="1600" i="1" smtClean="0"/>
              <a:t> </a:t>
            </a:r>
            <a:r>
              <a:rPr lang="pt-BR" sz="1600" smtClean="0"/>
              <a:t>[LU, pág. 598:2]</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en-US" sz="4800" b="1" smtClean="0">
                <a:solidFill>
                  <a:srgbClr val="CC6600"/>
                </a:solidFill>
              </a:rPr>
              <a:t>A ERA DE LUZ E VIDA</a:t>
            </a:r>
            <a:r>
              <a:rPr lang="en-US" sz="4800" smtClean="0">
                <a:solidFill>
                  <a:srgbClr val="CC6600"/>
                </a:solidFill>
              </a:rPr>
              <a:t/>
            </a:r>
            <a:br>
              <a:rPr lang="en-US" sz="4800" smtClean="0">
                <a:solidFill>
                  <a:srgbClr val="CC6600"/>
                </a:solidFill>
              </a:rPr>
            </a:br>
            <a:r>
              <a:rPr lang="en-US" sz="2400" smtClean="0"/>
              <a:t>UM FUTURO BRILHANTE</a:t>
            </a:r>
            <a:endParaRPr lang="pt-BR" sz="2400" smtClean="0"/>
          </a:p>
        </p:txBody>
      </p:sp>
      <p:pic>
        <p:nvPicPr>
          <p:cNvPr id="14339" name="Picture 5" descr="cidade de our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20950" y="1484313"/>
            <a:ext cx="4067175" cy="293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340" name="Rectangle 6"/>
          <p:cNvSpPr>
            <a:spLocks noChangeArrowheads="1"/>
          </p:cNvSpPr>
          <p:nvPr/>
        </p:nvSpPr>
        <p:spPr bwMode="auto">
          <a:xfrm>
            <a:off x="320675" y="4797425"/>
            <a:ext cx="8572500" cy="1536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80000"/>
              </a:lnSpc>
              <a:spcBef>
                <a:spcPct val="20000"/>
              </a:spcBef>
            </a:pPr>
            <a:r>
              <a:rPr lang="pt-BR" sz="1700" i="1">
                <a:solidFill>
                  <a:schemeClr val="accent2"/>
                </a:solidFill>
              </a:rPr>
              <a:t>“Se vós pudésseis ser transplantados do vosso mundo atrasado e confuso até algum planeta normal que estivesse em uma idade posterior à vinda de um Filho auto-outorgado, vós pensaríeis ter sido transladados até os céus das vossas tradições. Dificilmente acreditaríeis que estaríeis observando os trabalhos evolucionários normais de uma esfera mortal de morada humana. Esses mundos estão ligados aos circuitos espirituais do reino deles, e desfrutam de todas as vantagens das transmissões do universo e dos serviços da refletividade do superuniverso.” </a:t>
            </a:r>
            <a:r>
              <a:rPr lang="pt-BR" sz="1700"/>
              <a:t>[LU, pág. 598:3]</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en-US" sz="4800" b="1" smtClean="0">
                <a:solidFill>
                  <a:srgbClr val="CC6600"/>
                </a:solidFill>
              </a:rPr>
              <a:t>A ERA DE LUZ E VIDA</a:t>
            </a:r>
            <a:r>
              <a:rPr lang="en-US" sz="4800" smtClean="0">
                <a:solidFill>
                  <a:srgbClr val="CC6600"/>
                </a:solidFill>
              </a:rPr>
              <a:t/>
            </a:r>
            <a:br>
              <a:rPr lang="en-US" sz="4800" smtClean="0">
                <a:solidFill>
                  <a:srgbClr val="CC6600"/>
                </a:solidFill>
              </a:rPr>
            </a:br>
            <a:r>
              <a:rPr lang="en-US" sz="2400" smtClean="0"/>
              <a:t>UM FUTURO BRILHANTE</a:t>
            </a:r>
            <a:endParaRPr lang="pt-BR" sz="2400" smtClean="0"/>
          </a:p>
        </p:txBody>
      </p:sp>
      <p:sp>
        <p:nvSpPr>
          <p:cNvPr id="15363" name="Rectangle 3"/>
          <p:cNvSpPr>
            <a:spLocks noGrp="1" noChangeArrowheads="1"/>
          </p:cNvSpPr>
          <p:nvPr>
            <p:ph type="body" idx="1"/>
          </p:nvPr>
        </p:nvSpPr>
        <p:spPr/>
        <p:txBody>
          <a:bodyPr/>
          <a:lstStyle/>
          <a:p>
            <a:pPr eaLnBrk="1" hangingPunct="1"/>
            <a:r>
              <a:rPr lang="en-US" smtClean="0"/>
              <a:t>O Homem pós-Filho Instrutor</a:t>
            </a:r>
          </a:p>
          <a:p>
            <a:pPr eaLnBrk="1" hangingPunct="1"/>
            <a:endParaRPr lang="pt-BR" sz="1600" i="1" smtClean="0"/>
          </a:p>
          <a:p>
            <a:pPr eaLnBrk="1" hangingPunct="1"/>
            <a:r>
              <a:rPr lang="pt-BR" sz="1600" i="1" smtClean="0">
                <a:solidFill>
                  <a:schemeClr val="accent2"/>
                </a:solidFill>
              </a:rPr>
              <a:t>“Essa missão é uma contribuição da Trindade para com os esforços anteriores de todas as personalidades divinas que ministraram a um mundo habitado.”</a:t>
            </a:r>
            <a:r>
              <a:rPr lang="pt-BR" sz="1600" smtClean="0"/>
              <a:t>[LU, pág. 598:3]</a:t>
            </a:r>
          </a:p>
          <a:p>
            <a:pPr eaLnBrk="1" hangingPunct="1"/>
            <a:endParaRPr lang="en-US" sz="1600" smtClean="0"/>
          </a:p>
          <a:p>
            <a:pPr eaLnBrk="1" hangingPunct="1"/>
            <a:r>
              <a:rPr lang="en-US" sz="1600" smtClean="0"/>
              <a:t>Altísimo grau de evolução, seja no âmbito educacional,adminstrativo ou espiritual</a:t>
            </a:r>
          </a:p>
          <a:p>
            <a:pPr eaLnBrk="1" hangingPunct="1"/>
            <a:r>
              <a:rPr lang="en-US" sz="1600" smtClean="0"/>
              <a:t>A vida pode chegar a 500 anos</a:t>
            </a:r>
          </a:p>
          <a:p>
            <a:pPr eaLnBrk="1" hangingPunct="1"/>
            <a:r>
              <a:rPr lang="en-US" sz="1600" smtClean="0"/>
              <a:t>Reprodução e crescimento são controlados</a:t>
            </a:r>
          </a:p>
          <a:p>
            <a:pPr eaLnBrk="1" hangingPunct="1"/>
            <a:r>
              <a:rPr lang="en-US" sz="1600" smtClean="0"/>
              <a:t>Novas revelações</a:t>
            </a:r>
          </a:p>
          <a:p>
            <a:pPr eaLnBrk="1" hangingPunct="1"/>
            <a:r>
              <a:rPr lang="en-US" sz="1600" smtClean="0"/>
              <a:t>O Reino o céu na Terra</a:t>
            </a:r>
          </a:p>
          <a:p>
            <a:pPr eaLnBrk="1" hangingPunct="1"/>
            <a:r>
              <a:rPr lang="en-US" sz="1600" smtClean="0"/>
              <a:t>Não há governo, dando lgar ao auto-controle indivudual</a:t>
            </a:r>
          </a:p>
          <a:p>
            <a:pPr eaLnBrk="1" hangingPunct="1"/>
            <a:r>
              <a:rPr lang="en-US" sz="1600" smtClean="0"/>
              <a:t>Justiça de Misericórdia</a:t>
            </a:r>
          </a:p>
          <a:p>
            <a:pPr eaLnBrk="1" hangingPunct="1"/>
            <a:r>
              <a:rPr lang="en-US" sz="1600" smtClean="0"/>
              <a:t>A inauguração da </a:t>
            </a:r>
            <a:r>
              <a:rPr lang="en-US" sz="1600" b="1" smtClean="0"/>
              <a:t>Era de Luz e Vida</a:t>
            </a:r>
          </a:p>
          <a:p>
            <a:pPr eaLnBrk="1" hangingPunct="1"/>
            <a:endParaRPr lang="pt-BR" sz="1600" smtClean="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ctrTitle"/>
          </p:nvPr>
        </p:nvSpPr>
        <p:spPr/>
        <p:txBody>
          <a:bodyPr/>
          <a:lstStyle/>
          <a:p>
            <a:pPr eaLnBrk="1" hangingPunct="1"/>
            <a:endParaRPr lang="pt-BR" smtClean="0"/>
          </a:p>
        </p:txBody>
      </p:sp>
      <p:sp>
        <p:nvSpPr>
          <p:cNvPr id="16387" name="Rectangle 3"/>
          <p:cNvSpPr>
            <a:spLocks noGrp="1" noChangeArrowheads="1"/>
          </p:cNvSpPr>
          <p:nvPr>
            <p:ph type="subTitle" idx="1"/>
          </p:nvPr>
        </p:nvSpPr>
        <p:spPr/>
        <p:txBody>
          <a:bodyPr/>
          <a:lstStyle/>
          <a:p>
            <a:pPr eaLnBrk="1" hangingPunct="1"/>
            <a:endParaRPr lang="pt-BR" smtClean="0"/>
          </a:p>
        </p:txBody>
      </p:sp>
      <p:pic>
        <p:nvPicPr>
          <p:cNvPr id="16388" name="Picture 4" descr="NEBEOLIC-de URANTIA al PARAISO 1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defRPr/>
            </a:pPr>
            <a:r>
              <a:rPr lang="en-US" sz="5400" b="1" smtClean="0">
                <a:solidFill>
                  <a:srgbClr val="CC6600"/>
                </a:solidFill>
                <a:effectLst>
                  <a:outerShdw blurRad="38100" dist="38100" dir="2700000" algn="tl">
                    <a:srgbClr val="C0C0C0"/>
                  </a:outerShdw>
                </a:effectLst>
              </a:rPr>
              <a:t>A ERA DE LUZ E VIDA</a:t>
            </a:r>
            <a:r>
              <a:rPr lang="en-US" sz="5400" smtClean="0">
                <a:solidFill>
                  <a:srgbClr val="CC6600"/>
                </a:solidFill>
                <a:effectLst>
                  <a:outerShdw blurRad="38100" dist="38100" dir="2700000" algn="tl">
                    <a:srgbClr val="C0C0C0"/>
                  </a:outerShdw>
                </a:effectLst>
              </a:rPr>
              <a:t/>
            </a:r>
            <a:br>
              <a:rPr lang="en-US" sz="5400" smtClean="0">
                <a:solidFill>
                  <a:srgbClr val="CC6600"/>
                </a:solidFill>
                <a:effectLst>
                  <a:outerShdw blurRad="38100" dist="38100" dir="2700000" algn="tl">
                    <a:srgbClr val="C0C0C0"/>
                  </a:outerShdw>
                </a:effectLst>
              </a:rPr>
            </a:br>
            <a:r>
              <a:rPr lang="en-US" sz="2800" smtClean="0"/>
              <a:t>UM FUTURO BRILHANTE</a:t>
            </a:r>
            <a:endParaRPr lang="pt-BR" sz="2800" smtClean="0"/>
          </a:p>
        </p:txBody>
      </p:sp>
      <p:sp>
        <p:nvSpPr>
          <p:cNvPr id="3075" name="Rectangle 3"/>
          <p:cNvSpPr>
            <a:spLocks noGrp="1" noChangeArrowheads="1"/>
          </p:cNvSpPr>
          <p:nvPr>
            <p:ph type="body" idx="1"/>
          </p:nvPr>
        </p:nvSpPr>
        <p:spPr>
          <a:xfrm>
            <a:off x="468313" y="1773238"/>
            <a:ext cx="8229600" cy="4525962"/>
          </a:xfrm>
        </p:spPr>
        <p:txBody>
          <a:bodyPr/>
          <a:lstStyle/>
          <a:p>
            <a:pPr eaLnBrk="1" hangingPunct="1"/>
            <a:r>
              <a:rPr lang="en-US" sz="2000" smtClean="0"/>
              <a:t>Toda a criação do espaço-tempo é de origem evolucionária</a:t>
            </a:r>
          </a:p>
          <a:p>
            <a:pPr eaLnBrk="1" hangingPunct="1"/>
            <a:r>
              <a:rPr lang="en-US" sz="2000" smtClean="0"/>
              <a:t>Buscam o equilíbrio físico, intelectual e espiritual</a:t>
            </a:r>
          </a:p>
          <a:p>
            <a:pPr eaLnBrk="1" hangingPunct="1"/>
            <a:r>
              <a:rPr lang="en-US" sz="2000" smtClean="0"/>
              <a:t>A perfeição é o seu destino inevitável</a:t>
            </a:r>
          </a:p>
          <a:p>
            <a:pPr eaLnBrk="1" hangingPunct="1"/>
            <a:r>
              <a:rPr lang="en-US" sz="2000" smtClean="0"/>
              <a:t>Este futuro é desconhecido pelos próprios reveladores</a:t>
            </a:r>
          </a:p>
          <a:p>
            <a:pPr eaLnBrk="1" hangingPunct="1"/>
            <a:endParaRPr lang="en-US" sz="2000" smtClean="0"/>
          </a:p>
          <a:p>
            <a:pPr eaLnBrk="1" hangingPunct="1">
              <a:buFontTx/>
              <a:buNone/>
            </a:pPr>
            <a:r>
              <a:rPr lang="pt-BR" sz="1600" i="1" smtClean="0"/>
              <a:t>      “Nenhum de nós tem uma idéia satisfatória sobre o que irá acontecer quando o grande universo (os sete superuniversos, enquanto dependentes de Havona) tornar-se inteiramente estabelecido em luz e vida. Esse, sem dúvida, será o acontecimento mais profundo nos anais da eternidade, desde o surgimento do universo central. Há aqueles que sustentam que o Ser Supremo, ele próprio, emergirá do mistério de Havona, que envolve a sua pessoa espiritual, e que ele irá tornar-se um residente da sede central do sétimo superuniverso, como o soberano Todo-Poderoso e experiencial das criações perfeccionadas, do tempo e do espaço. Mas, na verdade, não sabemos.”</a:t>
            </a:r>
            <a:r>
              <a:rPr lang="pt-BR" sz="1600" smtClean="0"/>
              <a:t> [LU, pág. 536:6]</a:t>
            </a:r>
            <a:endParaRPr lang="pt-BR" sz="200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r>
              <a:rPr lang="en-US" sz="5400" b="1" smtClean="0">
                <a:solidFill>
                  <a:srgbClr val="CC6600"/>
                </a:solidFill>
              </a:rPr>
              <a:t>A ERA DE LUZ E VIDA</a:t>
            </a:r>
            <a:r>
              <a:rPr lang="en-US" sz="5400" smtClean="0">
                <a:solidFill>
                  <a:srgbClr val="CC6600"/>
                </a:solidFill>
              </a:rPr>
              <a:t/>
            </a:r>
            <a:br>
              <a:rPr lang="en-US" sz="5400" smtClean="0">
                <a:solidFill>
                  <a:srgbClr val="CC6600"/>
                </a:solidFill>
              </a:rPr>
            </a:br>
            <a:r>
              <a:rPr lang="en-US" sz="2800" smtClean="0"/>
              <a:t>UM FUTURO BRILHANTE</a:t>
            </a:r>
            <a:endParaRPr lang="pt-BR" sz="2800" smtClean="0"/>
          </a:p>
        </p:txBody>
      </p:sp>
      <p:sp>
        <p:nvSpPr>
          <p:cNvPr id="4099" name="Rectangle 3"/>
          <p:cNvSpPr>
            <a:spLocks noGrp="1" noChangeArrowheads="1"/>
          </p:cNvSpPr>
          <p:nvPr>
            <p:ph type="body" idx="1"/>
          </p:nvPr>
        </p:nvSpPr>
        <p:spPr>
          <a:xfrm>
            <a:off x="755650" y="1628775"/>
            <a:ext cx="7931150" cy="4497388"/>
          </a:xfrm>
        </p:spPr>
        <p:txBody>
          <a:bodyPr/>
          <a:lstStyle/>
          <a:p>
            <a:pPr marL="0" indent="0" algn="ctr" eaLnBrk="1" hangingPunct="1">
              <a:buFontTx/>
              <a:buNone/>
            </a:pPr>
            <a:r>
              <a:rPr lang="en-US" sz="2800" smtClean="0"/>
              <a:t>A ERA DE LUZ E VIDA final somente será estabelecida após sete estágios de evolução:</a:t>
            </a:r>
          </a:p>
          <a:p>
            <a:pPr marL="0" indent="0" eaLnBrk="1" hangingPunct="1">
              <a:buFontTx/>
              <a:buNone/>
            </a:pPr>
            <a:endParaRPr lang="en-US" sz="2800" smtClean="0"/>
          </a:p>
          <a:p>
            <a:pPr marL="0" indent="0" eaLnBrk="1" hangingPunct="1"/>
            <a:r>
              <a:rPr lang="pt-BR" sz="2000" smtClean="0"/>
              <a:t>1. O estágio do planeta</a:t>
            </a:r>
          </a:p>
          <a:p>
            <a:pPr marL="0" indent="0" eaLnBrk="1" hangingPunct="1"/>
            <a:r>
              <a:rPr lang="pt-BR" sz="2000" smtClean="0"/>
              <a:t>2. O estágio do sistema</a:t>
            </a:r>
          </a:p>
          <a:p>
            <a:pPr marL="0" indent="0" eaLnBrk="1" hangingPunct="1"/>
            <a:r>
              <a:rPr lang="pt-BR" sz="2000" smtClean="0"/>
              <a:t>3. O estágio da constelação</a:t>
            </a:r>
          </a:p>
          <a:p>
            <a:pPr marL="0" indent="0" eaLnBrk="1" hangingPunct="1"/>
            <a:r>
              <a:rPr lang="pt-BR" sz="2000" smtClean="0"/>
              <a:t>4. O estágio do universo local</a:t>
            </a:r>
          </a:p>
          <a:p>
            <a:pPr marL="0" indent="0" eaLnBrk="1" hangingPunct="1"/>
            <a:r>
              <a:rPr lang="pt-BR" sz="2000" smtClean="0"/>
              <a:t>5. O estágio do setor menor</a:t>
            </a:r>
          </a:p>
          <a:p>
            <a:pPr marL="0" indent="0" eaLnBrk="1" hangingPunct="1"/>
            <a:r>
              <a:rPr lang="pt-BR" sz="2000" smtClean="0"/>
              <a:t>6. O estágio do setor maior</a:t>
            </a:r>
          </a:p>
          <a:p>
            <a:pPr marL="0" indent="0" eaLnBrk="1" hangingPunct="1"/>
            <a:r>
              <a:rPr lang="pt-BR" sz="2000" smtClean="0"/>
              <a:t>7. O estágio do superuniverso</a:t>
            </a:r>
            <a:endParaRPr lang="en-US" sz="2000" smtClean="0"/>
          </a:p>
          <a:p>
            <a:pPr marL="0" indent="0" eaLnBrk="1" hangingPunct="1"/>
            <a:endParaRPr lang="pt-BR" sz="2000" smtClean="0"/>
          </a:p>
        </p:txBody>
      </p:sp>
      <p:pic>
        <p:nvPicPr>
          <p:cNvPr id="4100" name="Picture 4" descr="formacion-futur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03800" y="2733675"/>
            <a:ext cx="3057525" cy="3790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n-US" sz="5400" b="1" smtClean="0">
                <a:solidFill>
                  <a:srgbClr val="CC6600"/>
                </a:solidFill>
              </a:rPr>
              <a:t>A ERA DE LUZ E VIDA</a:t>
            </a:r>
            <a:r>
              <a:rPr lang="en-US" sz="5400" smtClean="0">
                <a:solidFill>
                  <a:srgbClr val="CC6600"/>
                </a:solidFill>
              </a:rPr>
              <a:t/>
            </a:r>
            <a:br>
              <a:rPr lang="en-US" sz="5400" smtClean="0">
                <a:solidFill>
                  <a:srgbClr val="CC6600"/>
                </a:solidFill>
              </a:rPr>
            </a:br>
            <a:r>
              <a:rPr lang="en-US" sz="2800" smtClean="0"/>
              <a:t>UM FUTURO BRILHANTE</a:t>
            </a:r>
            <a:endParaRPr lang="pt-BR" sz="2800" smtClean="0"/>
          </a:p>
        </p:txBody>
      </p:sp>
      <p:sp>
        <p:nvSpPr>
          <p:cNvPr id="5123" name="Rectangle 3"/>
          <p:cNvSpPr>
            <a:spLocks noGrp="1" noChangeArrowheads="1"/>
          </p:cNvSpPr>
          <p:nvPr>
            <p:ph type="body" idx="1"/>
          </p:nvPr>
        </p:nvSpPr>
        <p:spPr/>
        <p:txBody>
          <a:bodyPr/>
          <a:lstStyle/>
          <a:p>
            <a:pPr eaLnBrk="1" hangingPunct="1"/>
            <a:r>
              <a:rPr lang="en-US" smtClean="0"/>
              <a:t>As eras planetárias:</a:t>
            </a:r>
          </a:p>
          <a:p>
            <a:pPr eaLnBrk="1" hangingPunct="1">
              <a:buFontTx/>
              <a:buNone/>
            </a:pPr>
            <a:endParaRPr lang="en-US" smtClean="0"/>
          </a:p>
          <a:p>
            <a:pPr eaLnBrk="1" hangingPunct="1"/>
            <a:r>
              <a:rPr lang="en-US" sz="2000" smtClean="0"/>
              <a:t>Homem antes do Príncipe Planetário</a:t>
            </a:r>
          </a:p>
          <a:p>
            <a:pPr eaLnBrk="1" hangingPunct="1"/>
            <a:r>
              <a:rPr lang="en-US" sz="2000" smtClean="0"/>
              <a:t>Homem pós-Príncipe Planetário</a:t>
            </a:r>
          </a:p>
          <a:p>
            <a:pPr eaLnBrk="1" hangingPunct="1"/>
            <a:r>
              <a:rPr lang="en-US" sz="2000" smtClean="0"/>
              <a:t>Homem pós-Adâmico</a:t>
            </a:r>
          </a:p>
          <a:p>
            <a:pPr eaLnBrk="1" hangingPunct="1"/>
            <a:r>
              <a:rPr lang="en-US" sz="2000" smtClean="0"/>
              <a:t>Homem pós-Filho Magisterial</a:t>
            </a:r>
          </a:p>
          <a:p>
            <a:pPr eaLnBrk="1" hangingPunct="1"/>
            <a:r>
              <a:rPr lang="en-US" sz="2000" smtClean="0"/>
              <a:t>Homem pós-Filho Auto-Outorgado</a:t>
            </a:r>
          </a:p>
          <a:p>
            <a:pPr eaLnBrk="1" hangingPunct="1"/>
            <a:r>
              <a:rPr lang="en-US" sz="2000" smtClean="0"/>
              <a:t>Homem pós-Filho Instrutor</a:t>
            </a:r>
          </a:p>
          <a:p>
            <a:pPr eaLnBrk="1" hangingPunct="1"/>
            <a:r>
              <a:rPr lang="en-US" sz="2000" smtClean="0"/>
              <a:t>A ERA DE LUZ E VIDA planetária</a:t>
            </a:r>
            <a:endParaRPr lang="pt-BR" sz="2000" smtClean="0"/>
          </a:p>
        </p:txBody>
      </p:sp>
      <p:pic>
        <p:nvPicPr>
          <p:cNvPr id="5124" name="Picture 4" descr="Neanderthal"/>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508625" y="1773238"/>
            <a:ext cx="3074988" cy="4679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en-US" sz="5400" b="1" smtClean="0">
                <a:solidFill>
                  <a:srgbClr val="CC6600"/>
                </a:solidFill>
              </a:rPr>
              <a:t>A ERA DE LUZ E VIDA</a:t>
            </a:r>
            <a:r>
              <a:rPr lang="en-US" sz="5400" smtClean="0">
                <a:solidFill>
                  <a:srgbClr val="CC6600"/>
                </a:solidFill>
              </a:rPr>
              <a:t/>
            </a:r>
            <a:br>
              <a:rPr lang="en-US" sz="5400" smtClean="0">
                <a:solidFill>
                  <a:srgbClr val="CC6600"/>
                </a:solidFill>
              </a:rPr>
            </a:br>
            <a:r>
              <a:rPr lang="en-US" sz="2800" smtClean="0"/>
              <a:t>UM FUTURO BRILHANTE</a:t>
            </a:r>
            <a:endParaRPr lang="pt-BR" sz="2800" smtClean="0"/>
          </a:p>
        </p:txBody>
      </p:sp>
      <p:sp>
        <p:nvSpPr>
          <p:cNvPr id="6147" name="Rectangle 3"/>
          <p:cNvSpPr>
            <a:spLocks noGrp="1" noChangeArrowheads="1"/>
          </p:cNvSpPr>
          <p:nvPr>
            <p:ph type="body" idx="1"/>
          </p:nvPr>
        </p:nvSpPr>
        <p:spPr>
          <a:xfrm>
            <a:off x="539750" y="2060575"/>
            <a:ext cx="8229600" cy="4525963"/>
          </a:xfrm>
        </p:spPr>
        <p:txBody>
          <a:bodyPr/>
          <a:lstStyle/>
          <a:p>
            <a:pPr eaLnBrk="1" hangingPunct="1"/>
            <a:r>
              <a:rPr lang="en-US" sz="2800" smtClean="0"/>
              <a:t>O Homem antes do Príncipe Planetário</a:t>
            </a:r>
          </a:p>
          <a:p>
            <a:pPr eaLnBrk="1" hangingPunct="1"/>
            <a:endParaRPr lang="en-US" sz="2000" smtClean="0"/>
          </a:p>
          <a:p>
            <a:pPr eaLnBrk="1" hangingPunct="1"/>
            <a:r>
              <a:rPr lang="en-US" sz="2000" smtClean="0"/>
              <a:t>Inicia-se com o surgimento da raça humana</a:t>
            </a:r>
          </a:p>
          <a:p>
            <a:pPr eaLnBrk="1" hangingPunct="1"/>
            <a:r>
              <a:rPr lang="en-US" sz="2000" smtClean="0"/>
              <a:t>Nesta era é que surgem as raças de cor</a:t>
            </a:r>
          </a:p>
          <a:p>
            <a:pPr eaLnBrk="1" hangingPunct="1"/>
            <a:r>
              <a:rPr lang="en-US" sz="2000" smtClean="0"/>
              <a:t>Surge uma linguagem simples e rudimentar</a:t>
            </a:r>
          </a:p>
          <a:p>
            <a:pPr eaLnBrk="1" hangingPunct="1"/>
            <a:r>
              <a:rPr lang="en-US" sz="2000" smtClean="0"/>
              <a:t>Os homens são caçadores e grandes lutadores</a:t>
            </a:r>
          </a:p>
          <a:p>
            <a:pPr eaLnBrk="1" hangingPunct="1"/>
            <a:r>
              <a:rPr lang="en-US" sz="2000" smtClean="0"/>
              <a:t>Ocorrem muitas guerras a ponto de uma raça eliminar outra</a:t>
            </a:r>
          </a:p>
          <a:p>
            <a:pPr eaLnBrk="1" hangingPunct="1"/>
            <a:r>
              <a:rPr lang="en-US" sz="2000" smtClean="0"/>
              <a:t>Normalmente habitam cavernas, mas já sabem construir cabanas</a:t>
            </a:r>
          </a:p>
          <a:p>
            <a:pPr eaLnBrk="1" hangingPunct="1"/>
            <a:r>
              <a:rPr lang="en-US" sz="2000" smtClean="0"/>
              <a:t>Tem a habilidade de acender e manter o fogo</a:t>
            </a:r>
          </a:p>
          <a:p>
            <a:pPr eaLnBrk="1" hangingPunct="1"/>
            <a:r>
              <a:rPr lang="en-US" sz="2000" smtClean="0"/>
              <a:t>Um pequeno número de seres são receptivos ao Ajustador</a:t>
            </a:r>
          </a:p>
          <a:p>
            <a:pPr eaLnBrk="1" hangingPunct="1"/>
            <a:r>
              <a:rPr lang="en-US" sz="2000" smtClean="0"/>
              <a:t>Este período pode durar entre 150 mil a 1 milháo de anos</a:t>
            </a:r>
            <a:endParaRPr lang="pt-BR" sz="2000"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en-US" sz="5400" b="1" smtClean="0">
                <a:solidFill>
                  <a:srgbClr val="CC6600"/>
                </a:solidFill>
              </a:rPr>
              <a:t>A ERA DE LUZ E VIDA</a:t>
            </a:r>
            <a:r>
              <a:rPr lang="en-US" sz="5400" smtClean="0">
                <a:solidFill>
                  <a:srgbClr val="CC6600"/>
                </a:solidFill>
              </a:rPr>
              <a:t/>
            </a:r>
            <a:br>
              <a:rPr lang="en-US" sz="5400" smtClean="0">
                <a:solidFill>
                  <a:srgbClr val="CC6600"/>
                </a:solidFill>
              </a:rPr>
            </a:br>
            <a:r>
              <a:rPr lang="en-US" sz="2800" smtClean="0"/>
              <a:t>UM FUTURO BRILHANTE</a:t>
            </a:r>
            <a:endParaRPr lang="pt-BR" sz="2800" smtClean="0"/>
          </a:p>
        </p:txBody>
      </p:sp>
      <p:pic>
        <p:nvPicPr>
          <p:cNvPr id="7171" name="Picture 3"/>
          <p:cNvPicPr>
            <a:picLocks noChangeAspect="1" noChangeArrowheads="1"/>
          </p:cNvPicPr>
          <p:nvPr>
            <p:ph type="body" idx="1"/>
          </p:nvPr>
        </p:nvPicPr>
        <p:blipFill>
          <a:blip r:embed="rId3">
            <a:extLst>
              <a:ext uri="{28A0092B-C50C-407E-A947-70E740481C1C}">
                <a14:useLocalDpi xmlns:a14="http://schemas.microsoft.com/office/drawing/2010/main" val="0"/>
              </a:ext>
            </a:extLst>
          </a:blip>
          <a:srcRect/>
          <a:stretch>
            <a:fillRect/>
          </a:stretch>
        </p:blipFill>
        <p:spPr>
          <a:xfrm>
            <a:off x="900113" y="1628775"/>
            <a:ext cx="7354887" cy="4997450"/>
          </a:xfr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en-US" sz="5400" b="1" smtClean="0">
                <a:solidFill>
                  <a:srgbClr val="CC6600"/>
                </a:solidFill>
              </a:rPr>
              <a:t>A ERA DE LUZ E VIDA</a:t>
            </a:r>
            <a:r>
              <a:rPr lang="en-US" sz="5400" smtClean="0">
                <a:solidFill>
                  <a:srgbClr val="CC6600"/>
                </a:solidFill>
              </a:rPr>
              <a:t/>
            </a:r>
            <a:br>
              <a:rPr lang="en-US" sz="5400" smtClean="0">
                <a:solidFill>
                  <a:srgbClr val="CC6600"/>
                </a:solidFill>
              </a:rPr>
            </a:br>
            <a:r>
              <a:rPr lang="en-US" sz="2800" smtClean="0"/>
              <a:t>UM FUTURO BRILHANTE</a:t>
            </a:r>
            <a:endParaRPr lang="pt-BR" sz="2800" smtClean="0"/>
          </a:p>
        </p:txBody>
      </p:sp>
      <p:sp>
        <p:nvSpPr>
          <p:cNvPr id="8195" name="Rectangle 3"/>
          <p:cNvSpPr>
            <a:spLocks noGrp="1" noChangeArrowheads="1"/>
          </p:cNvSpPr>
          <p:nvPr>
            <p:ph type="body" idx="1"/>
          </p:nvPr>
        </p:nvSpPr>
        <p:spPr/>
        <p:txBody>
          <a:bodyPr/>
          <a:lstStyle/>
          <a:p>
            <a:pPr eaLnBrk="1" hangingPunct="1"/>
            <a:r>
              <a:rPr lang="en-US" smtClean="0"/>
              <a:t>O Homem pós-Príncipe Planetário</a:t>
            </a:r>
          </a:p>
          <a:p>
            <a:pPr eaLnBrk="1" hangingPunct="1"/>
            <a:endParaRPr lang="en-US" sz="2000" smtClean="0"/>
          </a:p>
          <a:p>
            <a:pPr eaLnBrk="1" hangingPunct="1"/>
            <a:endParaRPr lang="en-US" sz="2000" smtClean="0"/>
          </a:p>
          <a:p>
            <a:pPr eaLnBrk="1" hangingPunct="1"/>
            <a:r>
              <a:rPr lang="en-US" sz="2000" smtClean="0"/>
              <a:t>Surge o primeiro sistema de governo</a:t>
            </a:r>
          </a:p>
          <a:p>
            <a:pPr eaLnBrk="1" hangingPunct="1"/>
            <a:r>
              <a:rPr lang="en-US" sz="2000" smtClean="0"/>
              <a:t>Aumento do número de homens receptíveis ao Ajustador</a:t>
            </a:r>
          </a:p>
          <a:p>
            <a:pPr eaLnBrk="1" hangingPunct="1"/>
            <a:r>
              <a:rPr lang="en-US" sz="2000" smtClean="0"/>
              <a:t>Os serafins amplificam a supervisão</a:t>
            </a:r>
          </a:p>
          <a:p>
            <a:pPr eaLnBrk="1" hangingPunct="1"/>
            <a:r>
              <a:rPr lang="en-US" sz="2000" smtClean="0"/>
              <a:t>A primeira revelação da verdade</a:t>
            </a:r>
          </a:p>
          <a:p>
            <a:pPr eaLnBrk="1" hangingPunct="1"/>
            <a:r>
              <a:rPr lang="en-US" sz="2000" smtClean="0"/>
              <a:t>Ainda há guerras, porém em menor número</a:t>
            </a:r>
          </a:p>
          <a:p>
            <a:pPr eaLnBrk="1" hangingPunct="1"/>
            <a:r>
              <a:rPr lang="en-US" sz="2000" smtClean="0"/>
              <a:t>Surge a agricultura e a domesticação de animais</a:t>
            </a:r>
          </a:p>
          <a:p>
            <a:pPr eaLnBrk="1" hangingPunct="1"/>
            <a:r>
              <a:rPr lang="en-US" sz="2000" smtClean="0"/>
              <a:t>Dura normalmente 500 mil anos, podendo variar</a:t>
            </a:r>
          </a:p>
          <a:p>
            <a:pPr eaLnBrk="1" hangingPunct="1"/>
            <a:endParaRPr lang="pt-BR" sz="2000"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US" sz="4800" b="1" smtClean="0">
                <a:solidFill>
                  <a:srgbClr val="CC6600"/>
                </a:solidFill>
              </a:rPr>
              <a:t>A ERA DE LUZ E VIDA</a:t>
            </a:r>
            <a:r>
              <a:rPr lang="en-US" sz="4800" smtClean="0">
                <a:solidFill>
                  <a:srgbClr val="CC6600"/>
                </a:solidFill>
              </a:rPr>
              <a:t/>
            </a:r>
            <a:br>
              <a:rPr lang="en-US" sz="4800" smtClean="0">
                <a:solidFill>
                  <a:srgbClr val="CC6600"/>
                </a:solidFill>
              </a:rPr>
            </a:br>
            <a:r>
              <a:rPr lang="en-US" sz="2400" smtClean="0"/>
              <a:t>UM FUTURO BRILHANTE</a:t>
            </a:r>
            <a:endParaRPr lang="pt-BR" sz="2400" smtClean="0"/>
          </a:p>
        </p:txBody>
      </p:sp>
      <p:sp>
        <p:nvSpPr>
          <p:cNvPr id="9219" name="Rectangle 3"/>
          <p:cNvSpPr>
            <a:spLocks noGrp="1" noChangeArrowheads="1"/>
          </p:cNvSpPr>
          <p:nvPr>
            <p:ph type="body" idx="1"/>
          </p:nvPr>
        </p:nvSpPr>
        <p:spPr>
          <a:xfrm>
            <a:off x="468313" y="1916113"/>
            <a:ext cx="8229600" cy="4525962"/>
          </a:xfrm>
        </p:spPr>
        <p:txBody>
          <a:bodyPr/>
          <a:lstStyle/>
          <a:p>
            <a:pPr eaLnBrk="1" hangingPunct="1">
              <a:lnSpc>
                <a:spcPct val="80000"/>
              </a:lnSpc>
            </a:pPr>
            <a:r>
              <a:rPr lang="en-US" sz="2800" i="1" smtClean="0"/>
              <a:t>As 10 escolas da cidade planetária</a:t>
            </a:r>
            <a:endParaRPr lang="pt-BR" sz="2800" i="1" smtClean="0"/>
          </a:p>
          <a:p>
            <a:pPr eaLnBrk="1" hangingPunct="1">
              <a:lnSpc>
                <a:spcPct val="80000"/>
              </a:lnSpc>
            </a:pPr>
            <a:endParaRPr lang="pt-BR" sz="2800" i="1" smtClean="0"/>
          </a:p>
          <a:p>
            <a:pPr eaLnBrk="1" hangingPunct="1">
              <a:lnSpc>
                <a:spcPct val="80000"/>
              </a:lnSpc>
            </a:pPr>
            <a:endParaRPr lang="pt-BR" sz="1800" i="1" smtClean="0"/>
          </a:p>
          <a:p>
            <a:pPr eaLnBrk="1" hangingPunct="1">
              <a:lnSpc>
                <a:spcPct val="80000"/>
              </a:lnSpc>
              <a:buFontTx/>
              <a:buAutoNum type="arabicPeriod"/>
            </a:pPr>
            <a:r>
              <a:rPr lang="pt-BR" sz="1800" i="1" smtClean="0"/>
              <a:t>O conselho de alimentação e do bem-estar material.</a:t>
            </a:r>
            <a:r>
              <a:rPr lang="pt-BR" sz="1800" smtClean="0"/>
              <a:t> </a:t>
            </a:r>
          </a:p>
          <a:p>
            <a:pPr eaLnBrk="1" hangingPunct="1">
              <a:lnSpc>
                <a:spcPct val="80000"/>
              </a:lnSpc>
              <a:buFontTx/>
              <a:buAutoNum type="arabicPeriod"/>
            </a:pPr>
            <a:r>
              <a:rPr lang="pt-BR" sz="1800" i="1" smtClean="0"/>
              <a:t>O conselho de domesticação e de utilização de animais.</a:t>
            </a:r>
            <a:r>
              <a:rPr lang="pt-BR" sz="1800" smtClean="0"/>
              <a:t> </a:t>
            </a:r>
          </a:p>
          <a:p>
            <a:pPr eaLnBrk="1" hangingPunct="1">
              <a:lnSpc>
                <a:spcPct val="80000"/>
              </a:lnSpc>
              <a:buFontTx/>
              <a:buAutoNum type="arabicPeriod"/>
            </a:pPr>
            <a:r>
              <a:rPr lang="pt-BR" sz="1800" i="1" smtClean="0"/>
              <a:t>Os consultores encarregados do controle de animais predadores</a:t>
            </a:r>
            <a:r>
              <a:rPr lang="pt-BR" sz="1800" smtClean="0"/>
              <a:t>. </a:t>
            </a:r>
          </a:p>
          <a:p>
            <a:pPr eaLnBrk="1" hangingPunct="1">
              <a:lnSpc>
                <a:spcPct val="80000"/>
              </a:lnSpc>
              <a:buFontTx/>
              <a:buAutoNum type="arabicPeriod"/>
            </a:pPr>
            <a:r>
              <a:rPr lang="pt-BR" sz="1800" i="1" smtClean="0"/>
              <a:t>O corpo docente encarregado da disseminação e conservação do conhecimento</a:t>
            </a:r>
            <a:r>
              <a:rPr lang="pt-BR" sz="1800" smtClean="0"/>
              <a:t>. </a:t>
            </a:r>
          </a:p>
          <a:p>
            <a:pPr eaLnBrk="1" hangingPunct="1">
              <a:lnSpc>
                <a:spcPct val="80000"/>
              </a:lnSpc>
              <a:buFontTx/>
              <a:buAutoNum type="arabicPeriod"/>
            </a:pPr>
            <a:r>
              <a:rPr lang="pt-BR" sz="1800" i="1" smtClean="0"/>
              <a:t>A comissão da indústria e do comércio</a:t>
            </a:r>
            <a:r>
              <a:rPr lang="pt-BR" sz="1800" smtClean="0"/>
              <a:t>. </a:t>
            </a:r>
          </a:p>
          <a:p>
            <a:pPr eaLnBrk="1" hangingPunct="1">
              <a:lnSpc>
                <a:spcPct val="80000"/>
              </a:lnSpc>
              <a:buFontTx/>
              <a:buAutoNum type="arabicPeriod"/>
            </a:pPr>
            <a:r>
              <a:rPr lang="pt-BR" sz="1800" i="1" smtClean="0"/>
              <a:t>O colegiado da religião revelada</a:t>
            </a:r>
            <a:r>
              <a:rPr lang="pt-BR" sz="1800" smtClean="0"/>
              <a:t>. </a:t>
            </a:r>
          </a:p>
          <a:p>
            <a:pPr eaLnBrk="1" hangingPunct="1">
              <a:lnSpc>
                <a:spcPct val="80000"/>
              </a:lnSpc>
              <a:buFontTx/>
              <a:buAutoNum type="arabicPeriod"/>
            </a:pPr>
            <a:r>
              <a:rPr lang="pt-BR" sz="1800" i="1" smtClean="0"/>
              <a:t>Os guardiães da saúde e da vida</a:t>
            </a:r>
            <a:r>
              <a:rPr lang="pt-BR" sz="1800" smtClean="0"/>
              <a:t>. </a:t>
            </a:r>
          </a:p>
          <a:p>
            <a:pPr eaLnBrk="1" hangingPunct="1">
              <a:lnSpc>
                <a:spcPct val="80000"/>
              </a:lnSpc>
              <a:buFontTx/>
              <a:buAutoNum type="arabicPeriod"/>
            </a:pPr>
            <a:r>
              <a:rPr lang="pt-BR" sz="1800" i="1" smtClean="0"/>
              <a:t>O conselho planetário de arte e ciência</a:t>
            </a:r>
            <a:r>
              <a:rPr lang="pt-BR" sz="1800" smtClean="0"/>
              <a:t>. </a:t>
            </a:r>
          </a:p>
          <a:p>
            <a:pPr eaLnBrk="1" hangingPunct="1">
              <a:lnSpc>
                <a:spcPct val="80000"/>
              </a:lnSpc>
              <a:buFontTx/>
              <a:buAutoNum type="arabicPeriod"/>
            </a:pPr>
            <a:r>
              <a:rPr lang="pt-BR" sz="1800" i="1" smtClean="0"/>
              <a:t>Os governadores das relações tribais avançadas</a:t>
            </a:r>
            <a:r>
              <a:rPr lang="pt-BR" sz="1800" smtClean="0"/>
              <a:t>. </a:t>
            </a:r>
          </a:p>
          <a:p>
            <a:pPr eaLnBrk="1" hangingPunct="1">
              <a:lnSpc>
                <a:spcPct val="80000"/>
              </a:lnSpc>
              <a:buFontTx/>
              <a:buAutoNum type="arabicPeriod"/>
            </a:pPr>
            <a:r>
              <a:rPr lang="pt-BR" sz="1800" i="1" smtClean="0"/>
              <a:t>A corte suprema de coordenação tribal e de cooperação racial</a:t>
            </a:r>
            <a:r>
              <a:rPr lang="pt-BR" sz="1800" smtClean="0"/>
              <a:t>.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en-US" sz="4800" b="1" smtClean="0">
                <a:solidFill>
                  <a:srgbClr val="CC6600"/>
                </a:solidFill>
              </a:rPr>
              <a:t>A ERA DE LUZ E VIDA</a:t>
            </a:r>
            <a:r>
              <a:rPr lang="en-US" sz="4800" smtClean="0">
                <a:solidFill>
                  <a:srgbClr val="CC6600"/>
                </a:solidFill>
              </a:rPr>
              <a:t/>
            </a:r>
            <a:br>
              <a:rPr lang="en-US" sz="4800" smtClean="0">
                <a:solidFill>
                  <a:srgbClr val="CC6600"/>
                </a:solidFill>
              </a:rPr>
            </a:br>
            <a:r>
              <a:rPr lang="en-US" sz="2400" smtClean="0"/>
              <a:t>UM FUTURO BRILHANTE</a:t>
            </a:r>
            <a:endParaRPr lang="pt-BR" sz="2400" smtClean="0"/>
          </a:p>
        </p:txBody>
      </p:sp>
      <p:sp>
        <p:nvSpPr>
          <p:cNvPr id="10243" name="Rectangle 3"/>
          <p:cNvSpPr>
            <a:spLocks noGrp="1" noChangeArrowheads="1"/>
          </p:cNvSpPr>
          <p:nvPr>
            <p:ph type="body" idx="1"/>
          </p:nvPr>
        </p:nvSpPr>
        <p:spPr>
          <a:xfrm>
            <a:off x="468313" y="1773238"/>
            <a:ext cx="8229600" cy="4525962"/>
          </a:xfrm>
        </p:spPr>
        <p:txBody>
          <a:bodyPr/>
          <a:lstStyle/>
          <a:p>
            <a:pPr eaLnBrk="1" hangingPunct="1">
              <a:lnSpc>
                <a:spcPct val="90000"/>
              </a:lnSpc>
            </a:pPr>
            <a:r>
              <a:rPr lang="en-US" sz="2800" smtClean="0"/>
              <a:t>O Homem pós-Adâmico</a:t>
            </a:r>
          </a:p>
          <a:p>
            <a:pPr eaLnBrk="1" hangingPunct="1">
              <a:lnSpc>
                <a:spcPct val="90000"/>
              </a:lnSpc>
            </a:pPr>
            <a:endParaRPr lang="en-US" sz="1800" smtClean="0"/>
          </a:p>
          <a:p>
            <a:pPr eaLnBrk="1" hangingPunct="1">
              <a:lnSpc>
                <a:spcPct val="90000"/>
              </a:lnSpc>
            </a:pPr>
            <a:r>
              <a:rPr lang="en-US" sz="1800" smtClean="0"/>
              <a:t>Um aumento considerável de seres receptíveis ao Ajustador</a:t>
            </a:r>
          </a:p>
          <a:p>
            <a:pPr eaLnBrk="1" hangingPunct="1">
              <a:lnSpc>
                <a:spcPct val="90000"/>
              </a:lnSpc>
            </a:pPr>
            <a:r>
              <a:rPr lang="en-US" sz="1800" smtClean="0"/>
              <a:t>Momento de transição: de caçadores para agricultores</a:t>
            </a:r>
          </a:p>
          <a:p>
            <a:pPr eaLnBrk="1" hangingPunct="1">
              <a:lnSpc>
                <a:spcPct val="90000"/>
              </a:lnSpc>
            </a:pPr>
            <a:r>
              <a:rPr lang="en-US" sz="1800" smtClean="0"/>
              <a:t>A eliminação completa dos mal adaptados, das doenças, e das deficiências físicas e mentais</a:t>
            </a:r>
          </a:p>
          <a:p>
            <a:pPr eaLnBrk="1" hangingPunct="1">
              <a:lnSpc>
                <a:spcPct val="90000"/>
              </a:lnSpc>
            </a:pPr>
            <a:r>
              <a:rPr lang="en-US" sz="1800" smtClean="0"/>
              <a:t>Elevação da capacidade intelectual</a:t>
            </a:r>
          </a:p>
          <a:p>
            <a:pPr eaLnBrk="1" hangingPunct="1">
              <a:lnSpc>
                <a:spcPct val="90000"/>
              </a:lnSpc>
            </a:pPr>
            <a:r>
              <a:rPr lang="en-US" sz="1800" smtClean="0"/>
              <a:t>Aumento da inventividade e controle das energia e da mecânica</a:t>
            </a:r>
          </a:p>
          <a:p>
            <a:pPr eaLnBrk="1" hangingPunct="1">
              <a:lnSpc>
                <a:spcPct val="90000"/>
              </a:lnSpc>
            </a:pPr>
            <a:r>
              <a:rPr lang="en-US" sz="1800" smtClean="0"/>
              <a:t>Surgem a manufatura e o controle das forças naturais</a:t>
            </a:r>
          </a:p>
          <a:p>
            <a:pPr eaLnBrk="1" hangingPunct="1">
              <a:lnSpc>
                <a:spcPct val="90000"/>
              </a:lnSpc>
            </a:pPr>
            <a:r>
              <a:rPr lang="en-US" sz="1800" smtClean="0"/>
              <a:t>Forma-se um governo representativo para substituir a monarquia</a:t>
            </a:r>
          </a:p>
          <a:p>
            <a:pPr eaLnBrk="1" hangingPunct="1">
              <a:lnSpc>
                <a:spcPct val="90000"/>
              </a:lnSpc>
            </a:pPr>
            <a:r>
              <a:rPr lang="en-US" sz="1800" smtClean="0"/>
              <a:t>O sistema de educação é mundial </a:t>
            </a:r>
          </a:p>
          <a:p>
            <a:pPr eaLnBrk="1" hangingPunct="1">
              <a:lnSpc>
                <a:spcPct val="90000"/>
              </a:lnSpc>
            </a:pPr>
            <a:r>
              <a:rPr lang="en-US" sz="1800" smtClean="0"/>
              <a:t>Começa a se formar um idioma mundial, a língua falada no jardim</a:t>
            </a:r>
          </a:p>
          <a:p>
            <a:pPr eaLnBrk="1" hangingPunct="1">
              <a:lnSpc>
                <a:spcPct val="90000"/>
              </a:lnSpc>
            </a:pPr>
            <a:r>
              <a:rPr lang="en-US" sz="1800" smtClean="0"/>
              <a:t>Crescimento do interesse pela arte, pela música e pela literatura</a:t>
            </a:r>
          </a:p>
          <a:p>
            <a:pPr eaLnBrk="1" hangingPunct="1">
              <a:lnSpc>
                <a:spcPct val="90000"/>
              </a:lnSpc>
            </a:pPr>
            <a:r>
              <a:rPr lang="en-US" sz="1800" smtClean="0"/>
              <a:t>No fim deste período surgem novas revelações da verdade </a:t>
            </a:r>
          </a:p>
          <a:p>
            <a:pPr eaLnBrk="1" hangingPunct="1">
              <a:lnSpc>
                <a:spcPct val="90000"/>
              </a:lnSpc>
            </a:pPr>
            <a:endParaRPr lang="pt-BR" sz="1800" smtClean="0"/>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o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122</TotalTime>
  <Words>1156</Words>
  <Application>Microsoft Office PowerPoint</Application>
  <PresentationFormat>Apresentação na tela (4:3)</PresentationFormat>
  <Paragraphs>156</Paragraphs>
  <Slides>15</Slides>
  <Notes>15</Notes>
  <HiddenSlides>0</HiddenSlides>
  <MMClips>0</MMClips>
  <ScaleCrop>false</ScaleCrop>
  <HeadingPairs>
    <vt:vector size="6" baseType="variant">
      <vt:variant>
        <vt:lpstr>Fontes usadas</vt:lpstr>
      </vt:variant>
      <vt:variant>
        <vt:i4>1</vt:i4>
      </vt:variant>
      <vt:variant>
        <vt:lpstr>Tema</vt:lpstr>
      </vt:variant>
      <vt:variant>
        <vt:i4>1</vt:i4>
      </vt:variant>
      <vt:variant>
        <vt:lpstr>Títulos de slides</vt:lpstr>
      </vt:variant>
      <vt:variant>
        <vt:i4>15</vt:i4>
      </vt:variant>
    </vt:vector>
  </HeadingPairs>
  <TitlesOfParts>
    <vt:vector size="17" baseType="lpstr">
      <vt:lpstr>Arial</vt:lpstr>
      <vt:lpstr>Default Design</vt:lpstr>
      <vt:lpstr>A ERA DE LUZ E VIDA UM FUTURO BRILHANTE</vt:lpstr>
      <vt:lpstr>A ERA DE LUZ E VIDA UM FUTURO BRILHANTE</vt:lpstr>
      <vt:lpstr>A ERA DE LUZ E VIDA UM FUTURO BRILHANTE</vt:lpstr>
      <vt:lpstr>A ERA DE LUZ E VIDA UM FUTURO BRILHANTE</vt:lpstr>
      <vt:lpstr>A ERA DE LUZ E VIDA UM FUTURO BRILHANTE</vt:lpstr>
      <vt:lpstr>A ERA DE LUZ E VIDA UM FUTURO BRILHANTE</vt:lpstr>
      <vt:lpstr>A ERA DE LUZ E VIDA UM FUTURO BRILHANTE</vt:lpstr>
      <vt:lpstr>A ERA DE LUZ E VIDA UM FUTURO BRILHANTE</vt:lpstr>
      <vt:lpstr>A ERA DE LUZ E VIDA UM FUTURO BRILHANTE</vt:lpstr>
      <vt:lpstr>A ERA DE LUZ E VIDA UM FUTURO BRILHANTE</vt:lpstr>
      <vt:lpstr>A ERA DE LUZ E VIDA UM FUTURO BRILHANTE</vt:lpstr>
      <vt:lpstr>A ERA DE LUZ E VIDA UM FUTURO BRILHANTE</vt:lpstr>
      <vt:lpstr>A ERA DE LUZ E VIDA UM FUTURO BRILHANTE</vt:lpstr>
      <vt:lpstr>A ERA DE LUZ E VIDA UM FUTURO BRILHANTE</vt:lpstr>
      <vt:lpstr>Apresentação do PowerPoint</vt:lpstr>
    </vt:vector>
  </TitlesOfParts>
  <Company>Rogério</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Rogério Reis da Silva - AUB</dc:creator>
  <cp:lastModifiedBy>casa</cp:lastModifiedBy>
  <cp:revision>3</cp:revision>
  <dcterms:created xsi:type="dcterms:W3CDTF">2005-07-16T16:22:50Z</dcterms:created>
  <dcterms:modified xsi:type="dcterms:W3CDTF">2013-04-21T16:14:44Z</dcterms:modified>
</cp:coreProperties>
</file>